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7" r:id="rId4"/>
    <p:sldId id="268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A9DA9-02AA-4B2E-82F2-2458FA60A75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D900A0F-239F-4EEF-81DE-BDD9FD5046A4}">
      <dgm:prSet phldrT="[Tekst]"/>
      <dgm:spPr/>
      <dgm:t>
        <a:bodyPr/>
        <a:lstStyle/>
        <a:p>
          <a:r>
            <a:rPr lang="da-DK"/>
            <a:t>Ejere/</a:t>
          </a:r>
        </a:p>
        <a:p>
          <a:r>
            <a:rPr lang="da-DK"/>
            <a:t>Bestyrelsen</a:t>
          </a:r>
        </a:p>
      </dgm:t>
    </dgm:pt>
    <dgm:pt modelId="{A925C718-2734-4609-918C-CD5AF84D0E3F}" type="parTrans" cxnId="{D4170FB1-31F3-4D54-B76D-E1B0DC1F7892}">
      <dgm:prSet/>
      <dgm:spPr/>
      <dgm:t>
        <a:bodyPr/>
        <a:lstStyle/>
        <a:p>
          <a:endParaRPr lang="da-DK"/>
        </a:p>
      </dgm:t>
    </dgm:pt>
    <dgm:pt modelId="{5B0FE686-4E23-448A-A7BF-4F0AF896C619}" type="sibTrans" cxnId="{D4170FB1-31F3-4D54-B76D-E1B0DC1F7892}">
      <dgm:prSet/>
      <dgm:spPr/>
      <dgm:t>
        <a:bodyPr/>
        <a:lstStyle/>
        <a:p>
          <a:endParaRPr lang="da-DK"/>
        </a:p>
      </dgm:t>
    </dgm:pt>
    <dgm:pt modelId="{083CF28F-6335-4AE0-96DE-8C6BA545B2EB}">
      <dgm:prSet/>
      <dgm:spPr/>
      <dgm:t>
        <a:bodyPr/>
        <a:lstStyle/>
        <a:p>
          <a:r>
            <a:rPr lang="da-DK" dirty="0"/>
            <a:t>Koncerndirektør</a:t>
          </a:r>
        </a:p>
      </dgm:t>
    </dgm:pt>
    <dgm:pt modelId="{80934290-6BD8-4BAC-9FC5-52202A373AE8}" type="parTrans" cxnId="{40765C41-4317-473B-8072-AB9ADF6BE67A}">
      <dgm:prSet/>
      <dgm:spPr/>
      <dgm:t>
        <a:bodyPr/>
        <a:lstStyle/>
        <a:p>
          <a:endParaRPr lang="da-DK"/>
        </a:p>
      </dgm:t>
    </dgm:pt>
    <dgm:pt modelId="{8AE70209-C930-4713-812D-0993B77F77F6}" type="sibTrans" cxnId="{40765C41-4317-473B-8072-AB9ADF6BE67A}">
      <dgm:prSet/>
      <dgm:spPr/>
      <dgm:t>
        <a:bodyPr/>
        <a:lstStyle/>
        <a:p>
          <a:endParaRPr lang="da-DK"/>
        </a:p>
      </dgm:t>
    </dgm:pt>
    <dgm:pt modelId="{A52AF03E-CFEA-484D-AD9B-F1B35B3B4CAA}" type="asst">
      <dgm:prSet/>
      <dgm:spPr/>
      <dgm:t>
        <a:bodyPr/>
        <a:lstStyle/>
        <a:p>
          <a:r>
            <a:rPr lang="da-DK"/>
            <a:t>Forlag</a:t>
          </a:r>
        </a:p>
      </dgm:t>
    </dgm:pt>
    <dgm:pt modelId="{7705FB8A-1310-409F-AE2E-24DA8D35E02D}" type="parTrans" cxnId="{94AEBD9E-79C6-4CE3-9776-F5FC799DF709}">
      <dgm:prSet/>
      <dgm:spPr/>
      <dgm:t>
        <a:bodyPr/>
        <a:lstStyle/>
        <a:p>
          <a:endParaRPr lang="da-DK"/>
        </a:p>
      </dgm:t>
    </dgm:pt>
    <dgm:pt modelId="{5DB578E5-F0A6-4D83-BF37-25E7DEEBA102}" type="sibTrans" cxnId="{94AEBD9E-79C6-4CE3-9776-F5FC799DF709}">
      <dgm:prSet/>
      <dgm:spPr/>
      <dgm:t>
        <a:bodyPr/>
        <a:lstStyle/>
        <a:p>
          <a:endParaRPr lang="da-DK"/>
        </a:p>
      </dgm:t>
    </dgm:pt>
    <dgm:pt modelId="{D8C8383C-45DB-4D93-A293-F224629D1FF0}" type="asst">
      <dgm:prSet/>
      <dgm:spPr/>
      <dgm:t>
        <a:bodyPr/>
        <a:lstStyle/>
        <a:p>
          <a:r>
            <a:rPr lang="da-DK"/>
            <a:t>Nyhedsmedie</a:t>
          </a:r>
        </a:p>
      </dgm:t>
    </dgm:pt>
    <dgm:pt modelId="{20A9B392-2666-4CE3-B495-8687FC5333C7}" type="parTrans" cxnId="{11391D1D-6FEF-41A0-9598-DA86A8E68417}">
      <dgm:prSet/>
      <dgm:spPr/>
      <dgm:t>
        <a:bodyPr/>
        <a:lstStyle/>
        <a:p>
          <a:endParaRPr lang="da-DK"/>
        </a:p>
      </dgm:t>
    </dgm:pt>
    <dgm:pt modelId="{B5C42942-5654-418B-9983-5FE49A5A8D9E}" type="sibTrans" cxnId="{11391D1D-6FEF-41A0-9598-DA86A8E68417}">
      <dgm:prSet/>
      <dgm:spPr/>
      <dgm:t>
        <a:bodyPr/>
        <a:lstStyle/>
        <a:p>
          <a:endParaRPr lang="da-DK"/>
        </a:p>
      </dgm:t>
    </dgm:pt>
    <dgm:pt modelId="{A11A8E0E-BEDC-483E-B197-D99B5E53C577}" type="asst">
      <dgm:prSet/>
      <dgm:spPr/>
      <dgm:t>
        <a:bodyPr/>
        <a:lstStyle/>
        <a:p>
          <a:r>
            <a:rPr lang="da-DK"/>
            <a:t>Fotobureau</a:t>
          </a:r>
        </a:p>
      </dgm:t>
    </dgm:pt>
    <dgm:pt modelId="{1A33B080-EDF4-4114-896F-8242C3A55F96}" type="parTrans" cxnId="{27C97184-8499-4B66-978B-97AECB486E87}">
      <dgm:prSet/>
      <dgm:spPr/>
      <dgm:t>
        <a:bodyPr/>
        <a:lstStyle/>
        <a:p>
          <a:endParaRPr lang="da-DK"/>
        </a:p>
      </dgm:t>
    </dgm:pt>
    <dgm:pt modelId="{D36818DF-49D0-4869-AA43-020EC885FBDB}" type="sibTrans" cxnId="{27C97184-8499-4B66-978B-97AECB486E87}">
      <dgm:prSet/>
      <dgm:spPr/>
      <dgm:t>
        <a:bodyPr/>
        <a:lstStyle/>
        <a:p>
          <a:endParaRPr lang="da-DK"/>
        </a:p>
      </dgm:t>
    </dgm:pt>
    <dgm:pt modelId="{93ED0CF7-9FFF-4186-B548-12F860731E96}" type="asst">
      <dgm:prSet/>
      <dgm:spPr/>
      <dgm:t>
        <a:bodyPr/>
        <a:lstStyle/>
        <a:p>
          <a:r>
            <a:rPr lang="da-DK"/>
            <a:t>Nyhedsbureau</a:t>
          </a:r>
        </a:p>
      </dgm:t>
    </dgm:pt>
    <dgm:pt modelId="{59E09E26-4BD5-495E-90D0-4572AFBBD426}" type="parTrans" cxnId="{A8D3075F-AEE7-4FEF-926B-56A16BB7C27A}">
      <dgm:prSet/>
      <dgm:spPr/>
      <dgm:t>
        <a:bodyPr/>
        <a:lstStyle/>
        <a:p>
          <a:endParaRPr lang="da-DK"/>
        </a:p>
      </dgm:t>
    </dgm:pt>
    <dgm:pt modelId="{45DADD2A-DBBC-410F-8674-2440274157A3}" type="sibTrans" cxnId="{A8D3075F-AEE7-4FEF-926B-56A16BB7C27A}">
      <dgm:prSet/>
      <dgm:spPr/>
      <dgm:t>
        <a:bodyPr/>
        <a:lstStyle/>
        <a:p>
          <a:endParaRPr lang="da-DK"/>
        </a:p>
      </dgm:t>
    </dgm:pt>
    <dgm:pt modelId="{5E1BD3AF-E3EE-47ED-B661-27D19661C73D}" type="asst">
      <dgm:prSet/>
      <dgm:spPr/>
      <dgm:t>
        <a:bodyPr/>
        <a:lstStyle/>
        <a:p>
          <a:r>
            <a:rPr lang="da-DK"/>
            <a:t>Reklamebureau</a:t>
          </a:r>
        </a:p>
      </dgm:t>
    </dgm:pt>
    <dgm:pt modelId="{2A118C95-477E-4313-AB56-FB8F0C34D846}" type="parTrans" cxnId="{136A8710-1756-4F77-8EDB-E640BB7B1BF0}">
      <dgm:prSet/>
      <dgm:spPr/>
      <dgm:t>
        <a:bodyPr/>
        <a:lstStyle/>
        <a:p>
          <a:endParaRPr lang="da-DK"/>
        </a:p>
      </dgm:t>
    </dgm:pt>
    <dgm:pt modelId="{FDA7E275-D6DC-437B-BC98-F20CDF0DA9A0}" type="sibTrans" cxnId="{136A8710-1756-4F77-8EDB-E640BB7B1BF0}">
      <dgm:prSet/>
      <dgm:spPr/>
      <dgm:t>
        <a:bodyPr/>
        <a:lstStyle/>
        <a:p>
          <a:endParaRPr lang="da-DK"/>
        </a:p>
      </dgm:t>
    </dgm:pt>
    <dgm:pt modelId="{1B05965C-4871-4A38-A54C-A604B61D38DC}">
      <dgm:prSet/>
      <dgm:spPr/>
      <dgm:t>
        <a:bodyPr/>
        <a:lstStyle/>
        <a:p>
          <a:r>
            <a:rPr lang="da-DK"/>
            <a:t>Økonomidirektør</a:t>
          </a:r>
        </a:p>
      </dgm:t>
    </dgm:pt>
    <dgm:pt modelId="{320ECBDB-8BC1-48AC-88B3-EB24219FFAAB}" type="parTrans" cxnId="{618731BD-5852-4FB2-AEE8-A3C9320D5345}">
      <dgm:prSet/>
      <dgm:spPr/>
      <dgm:t>
        <a:bodyPr/>
        <a:lstStyle/>
        <a:p>
          <a:endParaRPr lang="da-DK"/>
        </a:p>
      </dgm:t>
    </dgm:pt>
    <dgm:pt modelId="{869483D5-FD33-443A-89DA-06323B2427CB}" type="sibTrans" cxnId="{618731BD-5852-4FB2-AEE8-A3C9320D5345}">
      <dgm:prSet/>
      <dgm:spPr/>
      <dgm:t>
        <a:bodyPr/>
        <a:lstStyle/>
        <a:p>
          <a:endParaRPr lang="da-DK"/>
        </a:p>
      </dgm:t>
    </dgm:pt>
    <dgm:pt modelId="{9C472DCD-1766-4B74-9CA7-FC320E7390FF}">
      <dgm:prSet/>
      <dgm:spPr/>
      <dgm:t>
        <a:bodyPr/>
        <a:lstStyle/>
        <a:p>
          <a:r>
            <a:rPr lang="da-DK"/>
            <a:t>Direktør</a:t>
          </a:r>
        </a:p>
      </dgm:t>
    </dgm:pt>
    <dgm:pt modelId="{E5E5DB16-C6A2-4929-BA1B-7BFA29EE9285}" type="sibTrans" cxnId="{7FBA91F1-1E0E-486A-AD2D-E45EF8A2249C}">
      <dgm:prSet/>
      <dgm:spPr/>
      <dgm:t>
        <a:bodyPr/>
        <a:lstStyle/>
        <a:p>
          <a:endParaRPr lang="da-DK"/>
        </a:p>
      </dgm:t>
    </dgm:pt>
    <dgm:pt modelId="{027C95A3-36D3-4D35-8198-F2E22DFAF9A4}" type="parTrans" cxnId="{7FBA91F1-1E0E-486A-AD2D-E45EF8A2249C}">
      <dgm:prSet/>
      <dgm:spPr/>
      <dgm:t>
        <a:bodyPr/>
        <a:lstStyle/>
        <a:p>
          <a:endParaRPr lang="da-DK"/>
        </a:p>
      </dgm:t>
    </dgm:pt>
    <dgm:pt modelId="{7368E6EA-9529-4106-A7ED-422D46035002}" type="pres">
      <dgm:prSet presAssocID="{52CA9DA9-02AA-4B2E-82F2-2458FA60A7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909954D6-0364-48AA-9C35-A5FAFE736546}" type="pres">
      <dgm:prSet presAssocID="{AD900A0F-239F-4EEF-81DE-BDD9FD5046A4}" presName="hierRoot1" presStyleCnt="0">
        <dgm:presLayoutVars>
          <dgm:hierBranch val="init"/>
        </dgm:presLayoutVars>
      </dgm:prSet>
      <dgm:spPr/>
    </dgm:pt>
    <dgm:pt modelId="{B5D2376C-CF08-42BA-B98E-2C226F55D11C}" type="pres">
      <dgm:prSet presAssocID="{AD900A0F-239F-4EEF-81DE-BDD9FD5046A4}" presName="rootComposite1" presStyleCnt="0"/>
      <dgm:spPr/>
    </dgm:pt>
    <dgm:pt modelId="{E32C659D-BEBE-408A-B94F-149A12A4768B}" type="pres">
      <dgm:prSet presAssocID="{AD900A0F-239F-4EEF-81DE-BDD9FD5046A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B45F7C0-3497-4886-A89C-0DC55EE1F215}" type="pres">
      <dgm:prSet presAssocID="{AD900A0F-239F-4EEF-81DE-BDD9FD5046A4}" presName="rootConnector1" presStyleLbl="node1" presStyleIdx="0" presStyleCnt="0"/>
      <dgm:spPr/>
      <dgm:t>
        <a:bodyPr/>
        <a:lstStyle/>
        <a:p>
          <a:endParaRPr lang="da-DK"/>
        </a:p>
      </dgm:t>
    </dgm:pt>
    <dgm:pt modelId="{B85122D2-BD29-4A11-B745-D66C6E67D5EC}" type="pres">
      <dgm:prSet presAssocID="{AD900A0F-239F-4EEF-81DE-BDD9FD5046A4}" presName="hierChild2" presStyleCnt="0"/>
      <dgm:spPr/>
    </dgm:pt>
    <dgm:pt modelId="{007CDE17-FA68-4CE9-9AAD-393B60190D5E}" type="pres">
      <dgm:prSet presAssocID="{80934290-6BD8-4BAC-9FC5-52202A373AE8}" presName="Name37" presStyleLbl="parChTrans1D2" presStyleIdx="0" presStyleCnt="2"/>
      <dgm:spPr/>
      <dgm:t>
        <a:bodyPr/>
        <a:lstStyle/>
        <a:p>
          <a:endParaRPr lang="da-DK"/>
        </a:p>
      </dgm:t>
    </dgm:pt>
    <dgm:pt modelId="{F9F7C88C-1CC2-4C6A-B7D8-69224A473ECD}" type="pres">
      <dgm:prSet presAssocID="{083CF28F-6335-4AE0-96DE-8C6BA545B2EB}" presName="hierRoot2" presStyleCnt="0">
        <dgm:presLayoutVars>
          <dgm:hierBranch val="init"/>
        </dgm:presLayoutVars>
      </dgm:prSet>
      <dgm:spPr/>
    </dgm:pt>
    <dgm:pt modelId="{081629AC-685A-4292-83F2-6C5FC661144A}" type="pres">
      <dgm:prSet presAssocID="{083CF28F-6335-4AE0-96DE-8C6BA545B2EB}" presName="rootComposite" presStyleCnt="0"/>
      <dgm:spPr/>
    </dgm:pt>
    <dgm:pt modelId="{405297A3-DC0E-4E03-AE57-03A3E6BEC6C8}" type="pres">
      <dgm:prSet presAssocID="{083CF28F-6335-4AE0-96DE-8C6BA545B2E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DD342B7-2FAD-4C5E-AB58-021391F7507A}" type="pres">
      <dgm:prSet presAssocID="{083CF28F-6335-4AE0-96DE-8C6BA545B2EB}" presName="rootConnector" presStyleLbl="node2" presStyleIdx="0" presStyleCnt="2"/>
      <dgm:spPr/>
      <dgm:t>
        <a:bodyPr/>
        <a:lstStyle/>
        <a:p>
          <a:endParaRPr lang="da-DK"/>
        </a:p>
      </dgm:t>
    </dgm:pt>
    <dgm:pt modelId="{39DD70A2-B956-4A64-91D9-CD2F70DC6203}" type="pres">
      <dgm:prSet presAssocID="{083CF28F-6335-4AE0-96DE-8C6BA545B2EB}" presName="hierChild4" presStyleCnt="0"/>
      <dgm:spPr/>
    </dgm:pt>
    <dgm:pt modelId="{4EC2E38A-D6D1-4490-8B8C-0160F096BC54}" type="pres">
      <dgm:prSet presAssocID="{027C95A3-36D3-4D35-8198-F2E22DFAF9A4}" presName="Name37" presStyleLbl="parChTrans1D3" presStyleIdx="0" presStyleCnt="1"/>
      <dgm:spPr/>
      <dgm:t>
        <a:bodyPr/>
        <a:lstStyle/>
        <a:p>
          <a:endParaRPr lang="da-DK"/>
        </a:p>
      </dgm:t>
    </dgm:pt>
    <dgm:pt modelId="{91B45032-BACE-43EB-B724-64C8A12B3C68}" type="pres">
      <dgm:prSet presAssocID="{9C472DCD-1766-4B74-9CA7-FC320E7390FF}" presName="hierRoot2" presStyleCnt="0">
        <dgm:presLayoutVars>
          <dgm:hierBranch val="init"/>
        </dgm:presLayoutVars>
      </dgm:prSet>
      <dgm:spPr/>
    </dgm:pt>
    <dgm:pt modelId="{EDB6D39A-9587-4905-AE8F-43B0976A0EE7}" type="pres">
      <dgm:prSet presAssocID="{9C472DCD-1766-4B74-9CA7-FC320E7390FF}" presName="rootComposite" presStyleCnt="0"/>
      <dgm:spPr/>
    </dgm:pt>
    <dgm:pt modelId="{444211D3-AE1D-4871-884B-601E2492F7E5}" type="pres">
      <dgm:prSet presAssocID="{9C472DCD-1766-4B74-9CA7-FC320E7390F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400A8AD-B780-4D22-A7E8-584F1A1D400F}" type="pres">
      <dgm:prSet presAssocID="{9C472DCD-1766-4B74-9CA7-FC320E7390FF}" presName="rootConnector" presStyleLbl="node3" presStyleIdx="0" presStyleCnt="1"/>
      <dgm:spPr/>
      <dgm:t>
        <a:bodyPr/>
        <a:lstStyle/>
        <a:p>
          <a:endParaRPr lang="da-DK"/>
        </a:p>
      </dgm:t>
    </dgm:pt>
    <dgm:pt modelId="{DA722F14-17C7-4403-9FA5-003E6B897A7E}" type="pres">
      <dgm:prSet presAssocID="{9C472DCD-1766-4B74-9CA7-FC320E7390FF}" presName="hierChild4" presStyleCnt="0"/>
      <dgm:spPr/>
    </dgm:pt>
    <dgm:pt modelId="{1D6B7AB5-DEA8-4C2F-983F-A8D8270697EE}" type="pres">
      <dgm:prSet presAssocID="{9C472DCD-1766-4B74-9CA7-FC320E7390FF}" presName="hierChild5" presStyleCnt="0"/>
      <dgm:spPr/>
    </dgm:pt>
    <dgm:pt modelId="{B7F7DB0E-8F4B-4801-80F7-7A8DB9B92770}" type="pres">
      <dgm:prSet presAssocID="{7705FB8A-1310-409F-AE2E-24DA8D35E02D}" presName="Name111" presStyleLbl="parChTrans1D4" presStyleIdx="0" presStyleCnt="5"/>
      <dgm:spPr/>
      <dgm:t>
        <a:bodyPr/>
        <a:lstStyle/>
        <a:p>
          <a:endParaRPr lang="da-DK"/>
        </a:p>
      </dgm:t>
    </dgm:pt>
    <dgm:pt modelId="{577193CF-2990-43CD-92C7-869607F187C3}" type="pres">
      <dgm:prSet presAssocID="{A52AF03E-CFEA-484D-AD9B-F1B35B3B4CAA}" presName="hierRoot3" presStyleCnt="0">
        <dgm:presLayoutVars>
          <dgm:hierBranch val="init"/>
        </dgm:presLayoutVars>
      </dgm:prSet>
      <dgm:spPr/>
    </dgm:pt>
    <dgm:pt modelId="{AE85C4C8-2D82-41A8-8F4E-39E574727315}" type="pres">
      <dgm:prSet presAssocID="{A52AF03E-CFEA-484D-AD9B-F1B35B3B4CAA}" presName="rootComposite3" presStyleCnt="0"/>
      <dgm:spPr/>
    </dgm:pt>
    <dgm:pt modelId="{5C7BAF65-A6D1-47EA-AF75-F1BDFE1E586C}" type="pres">
      <dgm:prSet presAssocID="{A52AF03E-CFEA-484D-AD9B-F1B35B3B4CAA}" presName="rootText3" presStyleLbl="asst3" presStyleIdx="0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CEBA5C2-4267-4963-B854-6B1D34515784}" type="pres">
      <dgm:prSet presAssocID="{A52AF03E-CFEA-484D-AD9B-F1B35B3B4CAA}" presName="rootConnector3" presStyleLbl="asst3" presStyleIdx="0" presStyleCnt="5"/>
      <dgm:spPr/>
      <dgm:t>
        <a:bodyPr/>
        <a:lstStyle/>
        <a:p>
          <a:endParaRPr lang="da-DK"/>
        </a:p>
      </dgm:t>
    </dgm:pt>
    <dgm:pt modelId="{54E0C5DC-9746-4531-ADB2-1A6AD7D97F5A}" type="pres">
      <dgm:prSet presAssocID="{A52AF03E-CFEA-484D-AD9B-F1B35B3B4CAA}" presName="hierChild6" presStyleCnt="0"/>
      <dgm:spPr/>
    </dgm:pt>
    <dgm:pt modelId="{6D7402B3-709B-4F62-82A3-11D3EC10B792}" type="pres">
      <dgm:prSet presAssocID="{A52AF03E-CFEA-484D-AD9B-F1B35B3B4CAA}" presName="hierChild7" presStyleCnt="0"/>
      <dgm:spPr/>
    </dgm:pt>
    <dgm:pt modelId="{CCAE75F1-5720-4C5D-868A-88B3ADBD18CB}" type="pres">
      <dgm:prSet presAssocID="{1A33B080-EDF4-4114-896F-8242C3A55F96}" presName="Name111" presStyleLbl="parChTrans1D4" presStyleIdx="1" presStyleCnt="5"/>
      <dgm:spPr/>
      <dgm:t>
        <a:bodyPr/>
        <a:lstStyle/>
        <a:p>
          <a:endParaRPr lang="da-DK"/>
        </a:p>
      </dgm:t>
    </dgm:pt>
    <dgm:pt modelId="{139A4E03-621D-4AF8-8D65-91AF9B4E61F7}" type="pres">
      <dgm:prSet presAssocID="{A11A8E0E-BEDC-483E-B197-D99B5E53C577}" presName="hierRoot3" presStyleCnt="0">
        <dgm:presLayoutVars>
          <dgm:hierBranch val="init"/>
        </dgm:presLayoutVars>
      </dgm:prSet>
      <dgm:spPr/>
    </dgm:pt>
    <dgm:pt modelId="{B4A8C54C-E958-4A9C-AD4F-33BB2B4F9994}" type="pres">
      <dgm:prSet presAssocID="{A11A8E0E-BEDC-483E-B197-D99B5E53C577}" presName="rootComposite3" presStyleCnt="0"/>
      <dgm:spPr/>
    </dgm:pt>
    <dgm:pt modelId="{2A7C4CB4-88C1-4E9A-821D-36EA30D1F301}" type="pres">
      <dgm:prSet presAssocID="{A11A8E0E-BEDC-483E-B197-D99B5E53C577}" presName="rootText3" presStyleLbl="asst3" presStyleIdx="1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4A96A1D-EC48-498B-9E5E-71367E6E0D8E}" type="pres">
      <dgm:prSet presAssocID="{A11A8E0E-BEDC-483E-B197-D99B5E53C577}" presName="rootConnector3" presStyleLbl="asst3" presStyleIdx="1" presStyleCnt="5"/>
      <dgm:spPr/>
      <dgm:t>
        <a:bodyPr/>
        <a:lstStyle/>
        <a:p>
          <a:endParaRPr lang="da-DK"/>
        </a:p>
      </dgm:t>
    </dgm:pt>
    <dgm:pt modelId="{7E4C24C0-CFA9-4AFB-A1BE-8499C9152625}" type="pres">
      <dgm:prSet presAssocID="{A11A8E0E-BEDC-483E-B197-D99B5E53C577}" presName="hierChild6" presStyleCnt="0"/>
      <dgm:spPr/>
    </dgm:pt>
    <dgm:pt modelId="{05CD1512-CFB3-4A97-949D-F6719ACFC4AF}" type="pres">
      <dgm:prSet presAssocID="{A11A8E0E-BEDC-483E-B197-D99B5E53C577}" presName="hierChild7" presStyleCnt="0"/>
      <dgm:spPr/>
    </dgm:pt>
    <dgm:pt modelId="{9996B05E-29EA-4E2F-A45A-F78AE04EE425}" type="pres">
      <dgm:prSet presAssocID="{59E09E26-4BD5-495E-90D0-4572AFBBD426}" presName="Name111" presStyleLbl="parChTrans1D4" presStyleIdx="2" presStyleCnt="5"/>
      <dgm:spPr/>
      <dgm:t>
        <a:bodyPr/>
        <a:lstStyle/>
        <a:p>
          <a:endParaRPr lang="da-DK"/>
        </a:p>
      </dgm:t>
    </dgm:pt>
    <dgm:pt modelId="{F2400A6C-B9B3-495C-9B34-82AF218368C1}" type="pres">
      <dgm:prSet presAssocID="{93ED0CF7-9FFF-4186-B548-12F860731E96}" presName="hierRoot3" presStyleCnt="0">
        <dgm:presLayoutVars>
          <dgm:hierBranch val="init"/>
        </dgm:presLayoutVars>
      </dgm:prSet>
      <dgm:spPr/>
    </dgm:pt>
    <dgm:pt modelId="{810C70F2-3919-486F-AFDE-67B5FFD81BC9}" type="pres">
      <dgm:prSet presAssocID="{93ED0CF7-9FFF-4186-B548-12F860731E96}" presName="rootComposite3" presStyleCnt="0"/>
      <dgm:spPr/>
    </dgm:pt>
    <dgm:pt modelId="{23B2859A-2EA2-4390-B8DA-87831037F19C}" type="pres">
      <dgm:prSet presAssocID="{93ED0CF7-9FFF-4186-B548-12F860731E96}" presName="rootText3" presStyleLbl="asst3" presStyleIdx="2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0E89CF0-D644-4024-B596-3F8ED9196F7A}" type="pres">
      <dgm:prSet presAssocID="{93ED0CF7-9FFF-4186-B548-12F860731E96}" presName="rootConnector3" presStyleLbl="asst3" presStyleIdx="2" presStyleCnt="5"/>
      <dgm:spPr/>
      <dgm:t>
        <a:bodyPr/>
        <a:lstStyle/>
        <a:p>
          <a:endParaRPr lang="da-DK"/>
        </a:p>
      </dgm:t>
    </dgm:pt>
    <dgm:pt modelId="{D4C996C0-FD0F-48DC-A7A2-2ABBAF164740}" type="pres">
      <dgm:prSet presAssocID="{93ED0CF7-9FFF-4186-B548-12F860731E96}" presName="hierChild6" presStyleCnt="0"/>
      <dgm:spPr/>
    </dgm:pt>
    <dgm:pt modelId="{A4D81675-C406-46B9-8F52-ECF2238BAE9F}" type="pres">
      <dgm:prSet presAssocID="{93ED0CF7-9FFF-4186-B548-12F860731E96}" presName="hierChild7" presStyleCnt="0"/>
      <dgm:spPr/>
    </dgm:pt>
    <dgm:pt modelId="{6DFA1C75-D82E-473B-90E7-DE83BD55343B}" type="pres">
      <dgm:prSet presAssocID="{20A9B392-2666-4CE3-B495-8687FC5333C7}" presName="Name111" presStyleLbl="parChTrans1D4" presStyleIdx="3" presStyleCnt="5"/>
      <dgm:spPr/>
      <dgm:t>
        <a:bodyPr/>
        <a:lstStyle/>
        <a:p>
          <a:endParaRPr lang="da-DK"/>
        </a:p>
      </dgm:t>
    </dgm:pt>
    <dgm:pt modelId="{6C0779A4-EC9D-4BC2-A969-BFF5E108D1C9}" type="pres">
      <dgm:prSet presAssocID="{D8C8383C-45DB-4D93-A293-F224629D1FF0}" presName="hierRoot3" presStyleCnt="0">
        <dgm:presLayoutVars>
          <dgm:hierBranch val="init"/>
        </dgm:presLayoutVars>
      </dgm:prSet>
      <dgm:spPr/>
    </dgm:pt>
    <dgm:pt modelId="{5A137761-5FC7-4904-B37C-31E10E2FEB37}" type="pres">
      <dgm:prSet presAssocID="{D8C8383C-45DB-4D93-A293-F224629D1FF0}" presName="rootComposite3" presStyleCnt="0"/>
      <dgm:spPr/>
    </dgm:pt>
    <dgm:pt modelId="{FA4FC2F7-9A98-4471-94EB-D646B476C2DC}" type="pres">
      <dgm:prSet presAssocID="{D8C8383C-45DB-4D93-A293-F224629D1FF0}" presName="rootText3" presStyleLbl="asst3" presStyleIdx="3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CF7DC12-DA4D-4730-A10A-FC834B2A6C2D}" type="pres">
      <dgm:prSet presAssocID="{D8C8383C-45DB-4D93-A293-F224629D1FF0}" presName="rootConnector3" presStyleLbl="asst3" presStyleIdx="3" presStyleCnt="5"/>
      <dgm:spPr/>
      <dgm:t>
        <a:bodyPr/>
        <a:lstStyle/>
        <a:p>
          <a:endParaRPr lang="da-DK"/>
        </a:p>
      </dgm:t>
    </dgm:pt>
    <dgm:pt modelId="{FA05F1B5-B4B9-4578-81E1-F7F4F5024EC2}" type="pres">
      <dgm:prSet presAssocID="{D8C8383C-45DB-4D93-A293-F224629D1FF0}" presName="hierChild6" presStyleCnt="0"/>
      <dgm:spPr/>
    </dgm:pt>
    <dgm:pt modelId="{BEFA1A78-0AFD-46BC-8280-9A11FCEA411D}" type="pres">
      <dgm:prSet presAssocID="{D8C8383C-45DB-4D93-A293-F224629D1FF0}" presName="hierChild7" presStyleCnt="0"/>
      <dgm:spPr/>
    </dgm:pt>
    <dgm:pt modelId="{A5809A9C-E5E4-44FA-A0D7-267CD58BA4A3}" type="pres">
      <dgm:prSet presAssocID="{2A118C95-477E-4313-AB56-FB8F0C34D846}" presName="Name111" presStyleLbl="parChTrans1D4" presStyleIdx="4" presStyleCnt="5"/>
      <dgm:spPr/>
      <dgm:t>
        <a:bodyPr/>
        <a:lstStyle/>
        <a:p>
          <a:endParaRPr lang="da-DK"/>
        </a:p>
      </dgm:t>
    </dgm:pt>
    <dgm:pt modelId="{25FC81B2-74E2-4294-9F76-37E02FA02AC2}" type="pres">
      <dgm:prSet presAssocID="{5E1BD3AF-E3EE-47ED-B661-27D19661C73D}" presName="hierRoot3" presStyleCnt="0">
        <dgm:presLayoutVars>
          <dgm:hierBranch val="init"/>
        </dgm:presLayoutVars>
      </dgm:prSet>
      <dgm:spPr/>
    </dgm:pt>
    <dgm:pt modelId="{359DD4F5-B432-409F-AA66-1F51F72F678F}" type="pres">
      <dgm:prSet presAssocID="{5E1BD3AF-E3EE-47ED-B661-27D19661C73D}" presName="rootComposite3" presStyleCnt="0"/>
      <dgm:spPr/>
    </dgm:pt>
    <dgm:pt modelId="{AEE3C486-21B7-4374-91D0-12E10835988E}" type="pres">
      <dgm:prSet presAssocID="{5E1BD3AF-E3EE-47ED-B661-27D19661C73D}" presName="rootText3" presStyleLbl="asst3" presStyleIdx="4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B46E3EE-9E46-4775-90E3-4BA8BD6A731C}" type="pres">
      <dgm:prSet presAssocID="{5E1BD3AF-E3EE-47ED-B661-27D19661C73D}" presName="rootConnector3" presStyleLbl="asst3" presStyleIdx="4" presStyleCnt="5"/>
      <dgm:spPr/>
      <dgm:t>
        <a:bodyPr/>
        <a:lstStyle/>
        <a:p>
          <a:endParaRPr lang="da-DK"/>
        </a:p>
      </dgm:t>
    </dgm:pt>
    <dgm:pt modelId="{171DD522-1D41-4D2E-92F8-EDAA5659C409}" type="pres">
      <dgm:prSet presAssocID="{5E1BD3AF-E3EE-47ED-B661-27D19661C73D}" presName="hierChild6" presStyleCnt="0"/>
      <dgm:spPr/>
    </dgm:pt>
    <dgm:pt modelId="{49DA3FC3-0160-44B8-9B02-3DD64C7EBA07}" type="pres">
      <dgm:prSet presAssocID="{5E1BD3AF-E3EE-47ED-B661-27D19661C73D}" presName="hierChild7" presStyleCnt="0"/>
      <dgm:spPr/>
    </dgm:pt>
    <dgm:pt modelId="{CDA4F879-FAB3-45A9-8996-49C5D0145988}" type="pres">
      <dgm:prSet presAssocID="{083CF28F-6335-4AE0-96DE-8C6BA545B2EB}" presName="hierChild5" presStyleCnt="0"/>
      <dgm:spPr/>
    </dgm:pt>
    <dgm:pt modelId="{3CC19FCA-EC48-407A-9454-A1D728FD8692}" type="pres">
      <dgm:prSet presAssocID="{320ECBDB-8BC1-48AC-88B3-EB24219FFAAB}" presName="Name37" presStyleLbl="parChTrans1D2" presStyleIdx="1" presStyleCnt="2"/>
      <dgm:spPr/>
      <dgm:t>
        <a:bodyPr/>
        <a:lstStyle/>
        <a:p>
          <a:endParaRPr lang="da-DK"/>
        </a:p>
      </dgm:t>
    </dgm:pt>
    <dgm:pt modelId="{FE88F2E3-AFDE-4713-AC8A-CC41699422E5}" type="pres">
      <dgm:prSet presAssocID="{1B05965C-4871-4A38-A54C-A604B61D38DC}" presName="hierRoot2" presStyleCnt="0">
        <dgm:presLayoutVars>
          <dgm:hierBranch val="init"/>
        </dgm:presLayoutVars>
      </dgm:prSet>
      <dgm:spPr/>
    </dgm:pt>
    <dgm:pt modelId="{C383B905-CEF1-48BD-AC0A-A9E829308A90}" type="pres">
      <dgm:prSet presAssocID="{1B05965C-4871-4A38-A54C-A604B61D38DC}" presName="rootComposite" presStyleCnt="0"/>
      <dgm:spPr/>
    </dgm:pt>
    <dgm:pt modelId="{21BFA839-958C-4E38-9A08-CE4B00600453}" type="pres">
      <dgm:prSet presAssocID="{1B05965C-4871-4A38-A54C-A604B61D38D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1C04B0A-65C2-4238-B895-9962EFE204F6}" type="pres">
      <dgm:prSet presAssocID="{1B05965C-4871-4A38-A54C-A604B61D38DC}" presName="rootConnector" presStyleLbl="node2" presStyleIdx="1" presStyleCnt="2"/>
      <dgm:spPr/>
      <dgm:t>
        <a:bodyPr/>
        <a:lstStyle/>
        <a:p>
          <a:endParaRPr lang="da-DK"/>
        </a:p>
      </dgm:t>
    </dgm:pt>
    <dgm:pt modelId="{97609655-8865-46D6-8E26-3F85B3672EE5}" type="pres">
      <dgm:prSet presAssocID="{1B05965C-4871-4A38-A54C-A604B61D38DC}" presName="hierChild4" presStyleCnt="0"/>
      <dgm:spPr/>
    </dgm:pt>
    <dgm:pt modelId="{C4ACF012-7CE7-49B9-8DB7-ABF0B22DAEF6}" type="pres">
      <dgm:prSet presAssocID="{1B05965C-4871-4A38-A54C-A604B61D38DC}" presName="hierChild5" presStyleCnt="0"/>
      <dgm:spPr/>
    </dgm:pt>
    <dgm:pt modelId="{B1C16D35-8508-4928-BFBE-083AAE1F894D}" type="pres">
      <dgm:prSet presAssocID="{AD900A0F-239F-4EEF-81DE-BDD9FD5046A4}" presName="hierChild3" presStyleCnt="0"/>
      <dgm:spPr/>
    </dgm:pt>
  </dgm:ptLst>
  <dgm:cxnLst>
    <dgm:cxn modelId="{5A3A8E72-9AB0-4319-8E34-6A0B119E48DE}" type="presOf" srcId="{027C95A3-36D3-4D35-8198-F2E22DFAF9A4}" destId="{4EC2E38A-D6D1-4490-8B8C-0160F096BC54}" srcOrd="0" destOrd="0" presId="urn:microsoft.com/office/officeart/2005/8/layout/orgChart1"/>
    <dgm:cxn modelId="{4E325A90-22BF-4F32-8961-BD3980E65470}" type="presOf" srcId="{320ECBDB-8BC1-48AC-88B3-EB24219FFAAB}" destId="{3CC19FCA-EC48-407A-9454-A1D728FD8692}" srcOrd="0" destOrd="0" presId="urn:microsoft.com/office/officeart/2005/8/layout/orgChart1"/>
    <dgm:cxn modelId="{12862783-53F8-4FCD-B38E-F507EC6187D0}" type="presOf" srcId="{2A118C95-477E-4313-AB56-FB8F0C34D846}" destId="{A5809A9C-E5E4-44FA-A0D7-267CD58BA4A3}" srcOrd="0" destOrd="0" presId="urn:microsoft.com/office/officeart/2005/8/layout/orgChart1"/>
    <dgm:cxn modelId="{3DF2640D-061B-4C11-82F7-491FD91CD58B}" type="presOf" srcId="{AD900A0F-239F-4EEF-81DE-BDD9FD5046A4}" destId="{9B45F7C0-3497-4886-A89C-0DC55EE1F215}" srcOrd="1" destOrd="0" presId="urn:microsoft.com/office/officeart/2005/8/layout/orgChart1"/>
    <dgm:cxn modelId="{94AEBD9E-79C6-4CE3-9776-F5FC799DF709}" srcId="{9C472DCD-1766-4B74-9CA7-FC320E7390FF}" destId="{A52AF03E-CFEA-484D-AD9B-F1B35B3B4CAA}" srcOrd="0" destOrd="0" parTransId="{7705FB8A-1310-409F-AE2E-24DA8D35E02D}" sibTransId="{5DB578E5-F0A6-4D83-BF37-25E7DEEBA102}"/>
    <dgm:cxn modelId="{9FA1A6F8-07FA-4C8F-B8AC-656AE76F3CB7}" type="presOf" srcId="{93ED0CF7-9FFF-4186-B548-12F860731E96}" destId="{90E89CF0-D644-4024-B596-3F8ED9196F7A}" srcOrd="1" destOrd="0" presId="urn:microsoft.com/office/officeart/2005/8/layout/orgChart1"/>
    <dgm:cxn modelId="{92EDAB58-9511-45F3-8443-DA495C2EE1E9}" type="presOf" srcId="{A52AF03E-CFEA-484D-AD9B-F1B35B3B4CAA}" destId="{5C7BAF65-A6D1-47EA-AF75-F1BDFE1E586C}" srcOrd="0" destOrd="0" presId="urn:microsoft.com/office/officeart/2005/8/layout/orgChart1"/>
    <dgm:cxn modelId="{E2741904-4F6D-486D-A645-33160E2A895B}" type="presOf" srcId="{083CF28F-6335-4AE0-96DE-8C6BA545B2EB}" destId="{405297A3-DC0E-4E03-AE57-03A3E6BEC6C8}" srcOrd="0" destOrd="0" presId="urn:microsoft.com/office/officeart/2005/8/layout/orgChart1"/>
    <dgm:cxn modelId="{475339F5-8A3F-4C2F-AEF2-AA025B2EBABB}" type="presOf" srcId="{5E1BD3AF-E3EE-47ED-B661-27D19661C73D}" destId="{0B46E3EE-9E46-4775-90E3-4BA8BD6A731C}" srcOrd="1" destOrd="0" presId="urn:microsoft.com/office/officeart/2005/8/layout/orgChart1"/>
    <dgm:cxn modelId="{C872206E-7DA0-4245-BF7A-AC91A8C95ABA}" type="presOf" srcId="{A11A8E0E-BEDC-483E-B197-D99B5E53C577}" destId="{34A96A1D-EC48-498B-9E5E-71367E6E0D8E}" srcOrd="1" destOrd="0" presId="urn:microsoft.com/office/officeart/2005/8/layout/orgChart1"/>
    <dgm:cxn modelId="{2B6C10C0-9EF7-4857-BCB6-AFC82CCE3632}" type="presOf" srcId="{80934290-6BD8-4BAC-9FC5-52202A373AE8}" destId="{007CDE17-FA68-4CE9-9AAD-393B60190D5E}" srcOrd="0" destOrd="0" presId="urn:microsoft.com/office/officeart/2005/8/layout/orgChart1"/>
    <dgm:cxn modelId="{A8D3075F-AEE7-4FEF-926B-56A16BB7C27A}" srcId="{9C472DCD-1766-4B74-9CA7-FC320E7390FF}" destId="{93ED0CF7-9FFF-4186-B548-12F860731E96}" srcOrd="2" destOrd="0" parTransId="{59E09E26-4BD5-495E-90D0-4572AFBBD426}" sibTransId="{45DADD2A-DBBC-410F-8674-2440274157A3}"/>
    <dgm:cxn modelId="{EEF85969-9A0D-4F77-92BC-31E5ED3C26BF}" type="presOf" srcId="{20A9B392-2666-4CE3-B495-8687FC5333C7}" destId="{6DFA1C75-D82E-473B-90E7-DE83BD55343B}" srcOrd="0" destOrd="0" presId="urn:microsoft.com/office/officeart/2005/8/layout/orgChart1"/>
    <dgm:cxn modelId="{27C97184-8499-4B66-978B-97AECB486E87}" srcId="{9C472DCD-1766-4B74-9CA7-FC320E7390FF}" destId="{A11A8E0E-BEDC-483E-B197-D99B5E53C577}" srcOrd="1" destOrd="0" parTransId="{1A33B080-EDF4-4114-896F-8242C3A55F96}" sibTransId="{D36818DF-49D0-4869-AA43-020EC885FBDB}"/>
    <dgm:cxn modelId="{11391D1D-6FEF-41A0-9598-DA86A8E68417}" srcId="{9C472DCD-1766-4B74-9CA7-FC320E7390FF}" destId="{D8C8383C-45DB-4D93-A293-F224629D1FF0}" srcOrd="3" destOrd="0" parTransId="{20A9B392-2666-4CE3-B495-8687FC5333C7}" sibTransId="{B5C42942-5654-418B-9983-5FE49A5A8D9E}"/>
    <dgm:cxn modelId="{5FA92F4C-9762-417A-83D5-ECFCD8A28B7E}" type="presOf" srcId="{D8C8383C-45DB-4D93-A293-F224629D1FF0}" destId="{FA4FC2F7-9A98-4471-94EB-D646B476C2DC}" srcOrd="0" destOrd="0" presId="urn:microsoft.com/office/officeart/2005/8/layout/orgChart1"/>
    <dgm:cxn modelId="{40765C41-4317-473B-8072-AB9ADF6BE67A}" srcId="{AD900A0F-239F-4EEF-81DE-BDD9FD5046A4}" destId="{083CF28F-6335-4AE0-96DE-8C6BA545B2EB}" srcOrd="0" destOrd="0" parTransId="{80934290-6BD8-4BAC-9FC5-52202A373AE8}" sibTransId="{8AE70209-C930-4713-812D-0993B77F77F6}"/>
    <dgm:cxn modelId="{6CEDCE65-EAE0-49A5-B4AD-E8CFB0CA3D93}" type="presOf" srcId="{9C472DCD-1766-4B74-9CA7-FC320E7390FF}" destId="{444211D3-AE1D-4871-884B-601E2492F7E5}" srcOrd="0" destOrd="0" presId="urn:microsoft.com/office/officeart/2005/8/layout/orgChart1"/>
    <dgm:cxn modelId="{3D3F699F-BC6D-4C5D-A934-8058CF177D42}" type="presOf" srcId="{52CA9DA9-02AA-4B2E-82F2-2458FA60A753}" destId="{7368E6EA-9529-4106-A7ED-422D46035002}" srcOrd="0" destOrd="0" presId="urn:microsoft.com/office/officeart/2005/8/layout/orgChart1"/>
    <dgm:cxn modelId="{E3C7F369-E859-4756-9687-FB522DE22075}" type="presOf" srcId="{93ED0CF7-9FFF-4186-B548-12F860731E96}" destId="{23B2859A-2EA2-4390-B8DA-87831037F19C}" srcOrd="0" destOrd="0" presId="urn:microsoft.com/office/officeart/2005/8/layout/orgChart1"/>
    <dgm:cxn modelId="{447FF6EB-4AF2-4F3C-B2B9-F48E6AB5EDF8}" type="presOf" srcId="{9C472DCD-1766-4B74-9CA7-FC320E7390FF}" destId="{7400A8AD-B780-4D22-A7E8-584F1A1D400F}" srcOrd="1" destOrd="0" presId="urn:microsoft.com/office/officeart/2005/8/layout/orgChart1"/>
    <dgm:cxn modelId="{136A8710-1756-4F77-8EDB-E640BB7B1BF0}" srcId="{9C472DCD-1766-4B74-9CA7-FC320E7390FF}" destId="{5E1BD3AF-E3EE-47ED-B661-27D19661C73D}" srcOrd="4" destOrd="0" parTransId="{2A118C95-477E-4313-AB56-FB8F0C34D846}" sibTransId="{FDA7E275-D6DC-437B-BC98-F20CDF0DA9A0}"/>
    <dgm:cxn modelId="{618731BD-5852-4FB2-AEE8-A3C9320D5345}" srcId="{AD900A0F-239F-4EEF-81DE-BDD9FD5046A4}" destId="{1B05965C-4871-4A38-A54C-A604B61D38DC}" srcOrd="1" destOrd="0" parTransId="{320ECBDB-8BC1-48AC-88B3-EB24219FFAAB}" sibTransId="{869483D5-FD33-443A-89DA-06323B2427CB}"/>
    <dgm:cxn modelId="{BAE980A4-46EB-40F7-928C-336017CCAA66}" type="presOf" srcId="{1B05965C-4871-4A38-A54C-A604B61D38DC}" destId="{21BFA839-958C-4E38-9A08-CE4B00600453}" srcOrd="0" destOrd="0" presId="urn:microsoft.com/office/officeart/2005/8/layout/orgChart1"/>
    <dgm:cxn modelId="{8A95128D-8A05-4F09-B298-8C6DBA45045A}" type="presOf" srcId="{A52AF03E-CFEA-484D-AD9B-F1B35B3B4CAA}" destId="{7CEBA5C2-4267-4963-B854-6B1D34515784}" srcOrd="1" destOrd="0" presId="urn:microsoft.com/office/officeart/2005/8/layout/orgChart1"/>
    <dgm:cxn modelId="{29022D06-374D-457B-B60C-D87035EFE504}" type="presOf" srcId="{083CF28F-6335-4AE0-96DE-8C6BA545B2EB}" destId="{5DD342B7-2FAD-4C5E-AB58-021391F7507A}" srcOrd="1" destOrd="0" presId="urn:microsoft.com/office/officeart/2005/8/layout/orgChart1"/>
    <dgm:cxn modelId="{6F5D3A67-AA5A-4E8E-BBFC-2A8F4B5E91A3}" type="presOf" srcId="{D8C8383C-45DB-4D93-A293-F224629D1FF0}" destId="{0CF7DC12-DA4D-4730-A10A-FC834B2A6C2D}" srcOrd="1" destOrd="0" presId="urn:microsoft.com/office/officeart/2005/8/layout/orgChart1"/>
    <dgm:cxn modelId="{38876388-2974-400E-A8E4-CDB3C1E0015E}" type="presOf" srcId="{7705FB8A-1310-409F-AE2E-24DA8D35E02D}" destId="{B7F7DB0E-8F4B-4801-80F7-7A8DB9B92770}" srcOrd="0" destOrd="0" presId="urn:microsoft.com/office/officeart/2005/8/layout/orgChart1"/>
    <dgm:cxn modelId="{7FBA91F1-1E0E-486A-AD2D-E45EF8A2249C}" srcId="{083CF28F-6335-4AE0-96DE-8C6BA545B2EB}" destId="{9C472DCD-1766-4B74-9CA7-FC320E7390FF}" srcOrd="0" destOrd="0" parTransId="{027C95A3-36D3-4D35-8198-F2E22DFAF9A4}" sibTransId="{E5E5DB16-C6A2-4929-BA1B-7BFA29EE9285}"/>
    <dgm:cxn modelId="{C418495E-8B09-4590-8724-28E5C8E9F88C}" type="presOf" srcId="{5E1BD3AF-E3EE-47ED-B661-27D19661C73D}" destId="{AEE3C486-21B7-4374-91D0-12E10835988E}" srcOrd="0" destOrd="0" presId="urn:microsoft.com/office/officeart/2005/8/layout/orgChart1"/>
    <dgm:cxn modelId="{BC6785EE-02C4-42D1-86C7-D165579E9837}" type="presOf" srcId="{1A33B080-EDF4-4114-896F-8242C3A55F96}" destId="{CCAE75F1-5720-4C5D-868A-88B3ADBD18CB}" srcOrd="0" destOrd="0" presId="urn:microsoft.com/office/officeart/2005/8/layout/orgChart1"/>
    <dgm:cxn modelId="{EEDC92BD-2F57-4C13-9249-AEFB196BCE00}" type="presOf" srcId="{A11A8E0E-BEDC-483E-B197-D99B5E53C577}" destId="{2A7C4CB4-88C1-4E9A-821D-36EA30D1F301}" srcOrd="0" destOrd="0" presId="urn:microsoft.com/office/officeart/2005/8/layout/orgChart1"/>
    <dgm:cxn modelId="{D4170FB1-31F3-4D54-B76D-E1B0DC1F7892}" srcId="{52CA9DA9-02AA-4B2E-82F2-2458FA60A753}" destId="{AD900A0F-239F-4EEF-81DE-BDD9FD5046A4}" srcOrd="0" destOrd="0" parTransId="{A925C718-2734-4609-918C-CD5AF84D0E3F}" sibTransId="{5B0FE686-4E23-448A-A7BF-4F0AF896C619}"/>
    <dgm:cxn modelId="{7D004DF4-B09B-4F59-B411-F840890C75A6}" type="presOf" srcId="{AD900A0F-239F-4EEF-81DE-BDD9FD5046A4}" destId="{E32C659D-BEBE-408A-B94F-149A12A4768B}" srcOrd="0" destOrd="0" presId="urn:microsoft.com/office/officeart/2005/8/layout/orgChart1"/>
    <dgm:cxn modelId="{A9A30809-F6E4-4A07-86C3-3D0F6DB59E41}" type="presOf" srcId="{1B05965C-4871-4A38-A54C-A604B61D38DC}" destId="{41C04B0A-65C2-4238-B895-9962EFE204F6}" srcOrd="1" destOrd="0" presId="urn:microsoft.com/office/officeart/2005/8/layout/orgChart1"/>
    <dgm:cxn modelId="{F4837502-D422-4F27-B78F-0A1B2BFD7248}" type="presOf" srcId="{59E09E26-4BD5-495E-90D0-4572AFBBD426}" destId="{9996B05E-29EA-4E2F-A45A-F78AE04EE425}" srcOrd="0" destOrd="0" presId="urn:microsoft.com/office/officeart/2005/8/layout/orgChart1"/>
    <dgm:cxn modelId="{7C5EEB5B-8FDD-4A67-9376-B7C32C8FE644}" type="presParOf" srcId="{7368E6EA-9529-4106-A7ED-422D46035002}" destId="{909954D6-0364-48AA-9C35-A5FAFE736546}" srcOrd="0" destOrd="0" presId="urn:microsoft.com/office/officeart/2005/8/layout/orgChart1"/>
    <dgm:cxn modelId="{D53FFEC5-9E54-45C2-8AE5-D6CD6CCC051C}" type="presParOf" srcId="{909954D6-0364-48AA-9C35-A5FAFE736546}" destId="{B5D2376C-CF08-42BA-B98E-2C226F55D11C}" srcOrd="0" destOrd="0" presId="urn:microsoft.com/office/officeart/2005/8/layout/orgChart1"/>
    <dgm:cxn modelId="{C4CF809B-D30D-4A36-97D1-26EBF014430F}" type="presParOf" srcId="{B5D2376C-CF08-42BA-B98E-2C226F55D11C}" destId="{E32C659D-BEBE-408A-B94F-149A12A4768B}" srcOrd="0" destOrd="0" presId="urn:microsoft.com/office/officeart/2005/8/layout/orgChart1"/>
    <dgm:cxn modelId="{BB04D390-DFE9-437D-8483-8B3D93507917}" type="presParOf" srcId="{B5D2376C-CF08-42BA-B98E-2C226F55D11C}" destId="{9B45F7C0-3497-4886-A89C-0DC55EE1F215}" srcOrd="1" destOrd="0" presId="urn:microsoft.com/office/officeart/2005/8/layout/orgChart1"/>
    <dgm:cxn modelId="{DA5F1C11-80DE-4F6F-A1D6-1928E09B10F8}" type="presParOf" srcId="{909954D6-0364-48AA-9C35-A5FAFE736546}" destId="{B85122D2-BD29-4A11-B745-D66C6E67D5EC}" srcOrd="1" destOrd="0" presId="urn:microsoft.com/office/officeart/2005/8/layout/orgChart1"/>
    <dgm:cxn modelId="{4AE17E45-2B05-4FB2-82E1-24E677C86475}" type="presParOf" srcId="{B85122D2-BD29-4A11-B745-D66C6E67D5EC}" destId="{007CDE17-FA68-4CE9-9AAD-393B60190D5E}" srcOrd="0" destOrd="0" presId="urn:microsoft.com/office/officeart/2005/8/layout/orgChart1"/>
    <dgm:cxn modelId="{76C2300F-4DB1-422A-AC47-E768CB8C1A37}" type="presParOf" srcId="{B85122D2-BD29-4A11-B745-D66C6E67D5EC}" destId="{F9F7C88C-1CC2-4C6A-B7D8-69224A473ECD}" srcOrd="1" destOrd="0" presId="urn:microsoft.com/office/officeart/2005/8/layout/orgChart1"/>
    <dgm:cxn modelId="{AA986801-811F-4BD5-A522-13A71340A869}" type="presParOf" srcId="{F9F7C88C-1CC2-4C6A-B7D8-69224A473ECD}" destId="{081629AC-685A-4292-83F2-6C5FC661144A}" srcOrd="0" destOrd="0" presId="urn:microsoft.com/office/officeart/2005/8/layout/orgChart1"/>
    <dgm:cxn modelId="{654BF436-F1AD-4B70-B688-8AD37D42286D}" type="presParOf" srcId="{081629AC-685A-4292-83F2-6C5FC661144A}" destId="{405297A3-DC0E-4E03-AE57-03A3E6BEC6C8}" srcOrd="0" destOrd="0" presId="urn:microsoft.com/office/officeart/2005/8/layout/orgChart1"/>
    <dgm:cxn modelId="{BD6F0952-ED6A-45CD-98D3-6D8427A706B2}" type="presParOf" srcId="{081629AC-685A-4292-83F2-6C5FC661144A}" destId="{5DD342B7-2FAD-4C5E-AB58-021391F7507A}" srcOrd="1" destOrd="0" presId="urn:microsoft.com/office/officeart/2005/8/layout/orgChart1"/>
    <dgm:cxn modelId="{3573823E-4A2F-4B7C-B30C-98B8E1214EA0}" type="presParOf" srcId="{F9F7C88C-1CC2-4C6A-B7D8-69224A473ECD}" destId="{39DD70A2-B956-4A64-91D9-CD2F70DC6203}" srcOrd="1" destOrd="0" presId="urn:microsoft.com/office/officeart/2005/8/layout/orgChart1"/>
    <dgm:cxn modelId="{4F2DC2E1-46E3-4702-A45E-5C9048B1ABBF}" type="presParOf" srcId="{39DD70A2-B956-4A64-91D9-CD2F70DC6203}" destId="{4EC2E38A-D6D1-4490-8B8C-0160F096BC54}" srcOrd="0" destOrd="0" presId="urn:microsoft.com/office/officeart/2005/8/layout/orgChart1"/>
    <dgm:cxn modelId="{4BE97AE7-0456-4DBE-ABD8-D4070C07075C}" type="presParOf" srcId="{39DD70A2-B956-4A64-91D9-CD2F70DC6203}" destId="{91B45032-BACE-43EB-B724-64C8A12B3C68}" srcOrd="1" destOrd="0" presId="urn:microsoft.com/office/officeart/2005/8/layout/orgChart1"/>
    <dgm:cxn modelId="{B96A858E-4240-4165-980B-63276A1EF753}" type="presParOf" srcId="{91B45032-BACE-43EB-B724-64C8A12B3C68}" destId="{EDB6D39A-9587-4905-AE8F-43B0976A0EE7}" srcOrd="0" destOrd="0" presId="urn:microsoft.com/office/officeart/2005/8/layout/orgChart1"/>
    <dgm:cxn modelId="{8EC3D399-C537-4B15-9335-9BBA60EE1975}" type="presParOf" srcId="{EDB6D39A-9587-4905-AE8F-43B0976A0EE7}" destId="{444211D3-AE1D-4871-884B-601E2492F7E5}" srcOrd="0" destOrd="0" presId="urn:microsoft.com/office/officeart/2005/8/layout/orgChart1"/>
    <dgm:cxn modelId="{316627B6-6DC3-4F5F-BD4E-FB1AF66AA69D}" type="presParOf" srcId="{EDB6D39A-9587-4905-AE8F-43B0976A0EE7}" destId="{7400A8AD-B780-4D22-A7E8-584F1A1D400F}" srcOrd="1" destOrd="0" presId="urn:microsoft.com/office/officeart/2005/8/layout/orgChart1"/>
    <dgm:cxn modelId="{AEB83401-36F8-404D-B797-81719E1D5B21}" type="presParOf" srcId="{91B45032-BACE-43EB-B724-64C8A12B3C68}" destId="{DA722F14-17C7-4403-9FA5-003E6B897A7E}" srcOrd="1" destOrd="0" presId="urn:microsoft.com/office/officeart/2005/8/layout/orgChart1"/>
    <dgm:cxn modelId="{D08E3316-6A14-4D5D-9B1E-A83683D8A78E}" type="presParOf" srcId="{91B45032-BACE-43EB-B724-64C8A12B3C68}" destId="{1D6B7AB5-DEA8-4C2F-983F-A8D8270697EE}" srcOrd="2" destOrd="0" presId="urn:microsoft.com/office/officeart/2005/8/layout/orgChart1"/>
    <dgm:cxn modelId="{A57B1B68-035E-49FA-A332-D04C5A496130}" type="presParOf" srcId="{1D6B7AB5-DEA8-4C2F-983F-A8D8270697EE}" destId="{B7F7DB0E-8F4B-4801-80F7-7A8DB9B92770}" srcOrd="0" destOrd="0" presId="urn:microsoft.com/office/officeart/2005/8/layout/orgChart1"/>
    <dgm:cxn modelId="{516B5E38-5FBC-4D5C-AC60-57BC813B7461}" type="presParOf" srcId="{1D6B7AB5-DEA8-4C2F-983F-A8D8270697EE}" destId="{577193CF-2990-43CD-92C7-869607F187C3}" srcOrd="1" destOrd="0" presId="urn:microsoft.com/office/officeart/2005/8/layout/orgChart1"/>
    <dgm:cxn modelId="{FADDCB74-D00B-4126-9057-22F2257F33C0}" type="presParOf" srcId="{577193CF-2990-43CD-92C7-869607F187C3}" destId="{AE85C4C8-2D82-41A8-8F4E-39E574727315}" srcOrd="0" destOrd="0" presId="urn:microsoft.com/office/officeart/2005/8/layout/orgChart1"/>
    <dgm:cxn modelId="{3599AD9F-F270-4B51-9CB5-0E670C253959}" type="presParOf" srcId="{AE85C4C8-2D82-41A8-8F4E-39E574727315}" destId="{5C7BAF65-A6D1-47EA-AF75-F1BDFE1E586C}" srcOrd="0" destOrd="0" presId="urn:microsoft.com/office/officeart/2005/8/layout/orgChart1"/>
    <dgm:cxn modelId="{FCB4003F-54E3-4E86-BEA0-D39C65C95B20}" type="presParOf" srcId="{AE85C4C8-2D82-41A8-8F4E-39E574727315}" destId="{7CEBA5C2-4267-4963-B854-6B1D34515784}" srcOrd="1" destOrd="0" presId="urn:microsoft.com/office/officeart/2005/8/layout/orgChart1"/>
    <dgm:cxn modelId="{78AFE0BB-CF63-4704-994E-1884371C2D03}" type="presParOf" srcId="{577193CF-2990-43CD-92C7-869607F187C3}" destId="{54E0C5DC-9746-4531-ADB2-1A6AD7D97F5A}" srcOrd="1" destOrd="0" presId="urn:microsoft.com/office/officeart/2005/8/layout/orgChart1"/>
    <dgm:cxn modelId="{13266EC4-3A41-4BA9-92D6-4C2373960CF0}" type="presParOf" srcId="{577193CF-2990-43CD-92C7-869607F187C3}" destId="{6D7402B3-709B-4F62-82A3-11D3EC10B792}" srcOrd="2" destOrd="0" presId="urn:microsoft.com/office/officeart/2005/8/layout/orgChart1"/>
    <dgm:cxn modelId="{AF1760F4-8710-4157-8067-B0FDA61BFC1E}" type="presParOf" srcId="{1D6B7AB5-DEA8-4C2F-983F-A8D8270697EE}" destId="{CCAE75F1-5720-4C5D-868A-88B3ADBD18CB}" srcOrd="2" destOrd="0" presId="urn:microsoft.com/office/officeart/2005/8/layout/orgChart1"/>
    <dgm:cxn modelId="{0F853A85-B000-49D3-B557-4EFF6FFBFA3F}" type="presParOf" srcId="{1D6B7AB5-DEA8-4C2F-983F-A8D8270697EE}" destId="{139A4E03-621D-4AF8-8D65-91AF9B4E61F7}" srcOrd="3" destOrd="0" presId="urn:microsoft.com/office/officeart/2005/8/layout/orgChart1"/>
    <dgm:cxn modelId="{A31D4B39-CC96-4A8C-87B3-E3A3AFAC56EA}" type="presParOf" srcId="{139A4E03-621D-4AF8-8D65-91AF9B4E61F7}" destId="{B4A8C54C-E958-4A9C-AD4F-33BB2B4F9994}" srcOrd="0" destOrd="0" presId="urn:microsoft.com/office/officeart/2005/8/layout/orgChart1"/>
    <dgm:cxn modelId="{35ADC530-0281-4C7D-B653-47154902A207}" type="presParOf" srcId="{B4A8C54C-E958-4A9C-AD4F-33BB2B4F9994}" destId="{2A7C4CB4-88C1-4E9A-821D-36EA30D1F301}" srcOrd="0" destOrd="0" presId="urn:microsoft.com/office/officeart/2005/8/layout/orgChart1"/>
    <dgm:cxn modelId="{992F9268-B6B6-4A36-8EAE-98B24B4637AF}" type="presParOf" srcId="{B4A8C54C-E958-4A9C-AD4F-33BB2B4F9994}" destId="{34A96A1D-EC48-498B-9E5E-71367E6E0D8E}" srcOrd="1" destOrd="0" presId="urn:microsoft.com/office/officeart/2005/8/layout/orgChart1"/>
    <dgm:cxn modelId="{311CA00C-B670-4DFD-BB91-857103952622}" type="presParOf" srcId="{139A4E03-621D-4AF8-8D65-91AF9B4E61F7}" destId="{7E4C24C0-CFA9-4AFB-A1BE-8499C9152625}" srcOrd="1" destOrd="0" presId="urn:microsoft.com/office/officeart/2005/8/layout/orgChart1"/>
    <dgm:cxn modelId="{3B1620E1-DD23-4D8F-BA12-799E45747745}" type="presParOf" srcId="{139A4E03-621D-4AF8-8D65-91AF9B4E61F7}" destId="{05CD1512-CFB3-4A97-949D-F6719ACFC4AF}" srcOrd="2" destOrd="0" presId="urn:microsoft.com/office/officeart/2005/8/layout/orgChart1"/>
    <dgm:cxn modelId="{B021298B-2FE9-45A5-A6B7-FE5499F68ED5}" type="presParOf" srcId="{1D6B7AB5-DEA8-4C2F-983F-A8D8270697EE}" destId="{9996B05E-29EA-4E2F-A45A-F78AE04EE425}" srcOrd="4" destOrd="0" presId="urn:microsoft.com/office/officeart/2005/8/layout/orgChart1"/>
    <dgm:cxn modelId="{1AB130C3-EEE4-4075-B437-E3F8425AFD34}" type="presParOf" srcId="{1D6B7AB5-DEA8-4C2F-983F-A8D8270697EE}" destId="{F2400A6C-B9B3-495C-9B34-82AF218368C1}" srcOrd="5" destOrd="0" presId="urn:microsoft.com/office/officeart/2005/8/layout/orgChart1"/>
    <dgm:cxn modelId="{1B2CBE76-EB47-403E-870B-D53F5CCE0CAC}" type="presParOf" srcId="{F2400A6C-B9B3-495C-9B34-82AF218368C1}" destId="{810C70F2-3919-486F-AFDE-67B5FFD81BC9}" srcOrd="0" destOrd="0" presId="urn:microsoft.com/office/officeart/2005/8/layout/orgChart1"/>
    <dgm:cxn modelId="{E2D23D24-2D8D-4635-8F34-435B9FC5010C}" type="presParOf" srcId="{810C70F2-3919-486F-AFDE-67B5FFD81BC9}" destId="{23B2859A-2EA2-4390-B8DA-87831037F19C}" srcOrd="0" destOrd="0" presId="urn:microsoft.com/office/officeart/2005/8/layout/orgChart1"/>
    <dgm:cxn modelId="{8840B920-FED8-4FE3-BBE7-E44B6975270D}" type="presParOf" srcId="{810C70F2-3919-486F-AFDE-67B5FFD81BC9}" destId="{90E89CF0-D644-4024-B596-3F8ED9196F7A}" srcOrd="1" destOrd="0" presId="urn:microsoft.com/office/officeart/2005/8/layout/orgChart1"/>
    <dgm:cxn modelId="{7A153DD1-0694-40DA-BA00-913DBFCA2084}" type="presParOf" srcId="{F2400A6C-B9B3-495C-9B34-82AF218368C1}" destId="{D4C996C0-FD0F-48DC-A7A2-2ABBAF164740}" srcOrd="1" destOrd="0" presId="urn:microsoft.com/office/officeart/2005/8/layout/orgChart1"/>
    <dgm:cxn modelId="{E835CAB6-90CF-4C18-B315-2127984EEB4D}" type="presParOf" srcId="{F2400A6C-B9B3-495C-9B34-82AF218368C1}" destId="{A4D81675-C406-46B9-8F52-ECF2238BAE9F}" srcOrd="2" destOrd="0" presId="urn:microsoft.com/office/officeart/2005/8/layout/orgChart1"/>
    <dgm:cxn modelId="{AD9571A2-22AC-46DC-85AA-493CD899DD06}" type="presParOf" srcId="{1D6B7AB5-DEA8-4C2F-983F-A8D8270697EE}" destId="{6DFA1C75-D82E-473B-90E7-DE83BD55343B}" srcOrd="6" destOrd="0" presId="urn:microsoft.com/office/officeart/2005/8/layout/orgChart1"/>
    <dgm:cxn modelId="{6FCE65E5-DD11-4DF5-BEE2-9586113D2AE1}" type="presParOf" srcId="{1D6B7AB5-DEA8-4C2F-983F-A8D8270697EE}" destId="{6C0779A4-EC9D-4BC2-A969-BFF5E108D1C9}" srcOrd="7" destOrd="0" presId="urn:microsoft.com/office/officeart/2005/8/layout/orgChart1"/>
    <dgm:cxn modelId="{C85FF546-82FE-4A3C-B5A5-ACB35DEECEBB}" type="presParOf" srcId="{6C0779A4-EC9D-4BC2-A969-BFF5E108D1C9}" destId="{5A137761-5FC7-4904-B37C-31E10E2FEB37}" srcOrd="0" destOrd="0" presId="urn:microsoft.com/office/officeart/2005/8/layout/orgChart1"/>
    <dgm:cxn modelId="{88CDAAE0-A486-492D-82F5-F876DFD15AE0}" type="presParOf" srcId="{5A137761-5FC7-4904-B37C-31E10E2FEB37}" destId="{FA4FC2F7-9A98-4471-94EB-D646B476C2DC}" srcOrd="0" destOrd="0" presId="urn:microsoft.com/office/officeart/2005/8/layout/orgChart1"/>
    <dgm:cxn modelId="{9CDA5D0D-380F-4619-AE68-CE8333349364}" type="presParOf" srcId="{5A137761-5FC7-4904-B37C-31E10E2FEB37}" destId="{0CF7DC12-DA4D-4730-A10A-FC834B2A6C2D}" srcOrd="1" destOrd="0" presId="urn:microsoft.com/office/officeart/2005/8/layout/orgChart1"/>
    <dgm:cxn modelId="{49B656F1-DF94-4E2E-A36D-927618B2DDF5}" type="presParOf" srcId="{6C0779A4-EC9D-4BC2-A969-BFF5E108D1C9}" destId="{FA05F1B5-B4B9-4578-81E1-F7F4F5024EC2}" srcOrd="1" destOrd="0" presId="urn:microsoft.com/office/officeart/2005/8/layout/orgChart1"/>
    <dgm:cxn modelId="{FBD0EE7A-FFAB-408B-AA2F-488F04B734FF}" type="presParOf" srcId="{6C0779A4-EC9D-4BC2-A969-BFF5E108D1C9}" destId="{BEFA1A78-0AFD-46BC-8280-9A11FCEA411D}" srcOrd="2" destOrd="0" presId="urn:microsoft.com/office/officeart/2005/8/layout/orgChart1"/>
    <dgm:cxn modelId="{EFF70266-6319-4463-8B57-0D9B2DADA753}" type="presParOf" srcId="{1D6B7AB5-DEA8-4C2F-983F-A8D8270697EE}" destId="{A5809A9C-E5E4-44FA-A0D7-267CD58BA4A3}" srcOrd="8" destOrd="0" presId="urn:microsoft.com/office/officeart/2005/8/layout/orgChart1"/>
    <dgm:cxn modelId="{3C03700D-3703-481D-B82B-EAF3CD21BFEA}" type="presParOf" srcId="{1D6B7AB5-DEA8-4C2F-983F-A8D8270697EE}" destId="{25FC81B2-74E2-4294-9F76-37E02FA02AC2}" srcOrd="9" destOrd="0" presId="urn:microsoft.com/office/officeart/2005/8/layout/orgChart1"/>
    <dgm:cxn modelId="{C7D58FEF-9BE6-4850-962A-1BEDED84FB2A}" type="presParOf" srcId="{25FC81B2-74E2-4294-9F76-37E02FA02AC2}" destId="{359DD4F5-B432-409F-AA66-1F51F72F678F}" srcOrd="0" destOrd="0" presId="urn:microsoft.com/office/officeart/2005/8/layout/orgChart1"/>
    <dgm:cxn modelId="{2C54EFA8-C57C-4376-AC4C-93CAF574D129}" type="presParOf" srcId="{359DD4F5-B432-409F-AA66-1F51F72F678F}" destId="{AEE3C486-21B7-4374-91D0-12E10835988E}" srcOrd="0" destOrd="0" presId="urn:microsoft.com/office/officeart/2005/8/layout/orgChart1"/>
    <dgm:cxn modelId="{61B2E4D7-DB38-47B3-A052-293585EEB820}" type="presParOf" srcId="{359DD4F5-B432-409F-AA66-1F51F72F678F}" destId="{0B46E3EE-9E46-4775-90E3-4BA8BD6A731C}" srcOrd="1" destOrd="0" presId="urn:microsoft.com/office/officeart/2005/8/layout/orgChart1"/>
    <dgm:cxn modelId="{D0E2AD7F-624D-4EC0-911E-4FF93259F82F}" type="presParOf" srcId="{25FC81B2-74E2-4294-9F76-37E02FA02AC2}" destId="{171DD522-1D41-4D2E-92F8-EDAA5659C409}" srcOrd="1" destOrd="0" presId="urn:microsoft.com/office/officeart/2005/8/layout/orgChart1"/>
    <dgm:cxn modelId="{0B7E7AF0-1C24-4DDB-AD83-A0BCA256051B}" type="presParOf" srcId="{25FC81B2-74E2-4294-9F76-37E02FA02AC2}" destId="{49DA3FC3-0160-44B8-9B02-3DD64C7EBA07}" srcOrd="2" destOrd="0" presId="urn:microsoft.com/office/officeart/2005/8/layout/orgChart1"/>
    <dgm:cxn modelId="{3DEDAF44-315F-413C-9AC2-76882B6FCF7C}" type="presParOf" srcId="{F9F7C88C-1CC2-4C6A-B7D8-69224A473ECD}" destId="{CDA4F879-FAB3-45A9-8996-49C5D0145988}" srcOrd="2" destOrd="0" presId="urn:microsoft.com/office/officeart/2005/8/layout/orgChart1"/>
    <dgm:cxn modelId="{E46EA0C2-B306-40D3-B02A-9F86B6540E40}" type="presParOf" srcId="{B85122D2-BD29-4A11-B745-D66C6E67D5EC}" destId="{3CC19FCA-EC48-407A-9454-A1D728FD8692}" srcOrd="2" destOrd="0" presId="urn:microsoft.com/office/officeart/2005/8/layout/orgChart1"/>
    <dgm:cxn modelId="{24205DCA-AF39-4D21-A0EE-006EE05AF31B}" type="presParOf" srcId="{B85122D2-BD29-4A11-B745-D66C6E67D5EC}" destId="{FE88F2E3-AFDE-4713-AC8A-CC41699422E5}" srcOrd="3" destOrd="0" presId="urn:microsoft.com/office/officeart/2005/8/layout/orgChart1"/>
    <dgm:cxn modelId="{C165244A-88B4-4330-ADA6-AD6F505B3690}" type="presParOf" srcId="{FE88F2E3-AFDE-4713-AC8A-CC41699422E5}" destId="{C383B905-CEF1-48BD-AC0A-A9E829308A90}" srcOrd="0" destOrd="0" presId="urn:microsoft.com/office/officeart/2005/8/layout/orgChart1"/>
    <dgm:cxn modelId="{BD22413D-3732-4450-B11D-FC9E4972A810}" type="presParOf" srcId="{C383B905-CEF1-48BD-AC0A-A9E829308A90}" destId="{21BFA839-958C-4E38-9A08-CE4B00600453}" srcOrd="0" destOrd="0" presId="urn:microsoft.com/office/officeart/2005/8/layout/orgChart1"/>
    <dgm:cxn modelId="{2E041818-28D7-402F-AB06-CE3ECAE0E4CE}" type="presParOf" srcId="{C383B905-CEF1-48BD-AC0A-A9E829308A90}" destId="{41C04B0A-65C2-4238-B895-9962EFE204F6}" srcOrd="1" destOrd="0" presId="urn:microsoft.com/office/officeart/2005/8/layout/orgChart1"/>
    <dgm:cxn modelId="{AB4AF574-E904-4092-B91A-95A8BE88735D}" type="presParOf" srcId="{FE88F2E3-AFDE-4713-AC8A-CC41699422E5}" destId="{97609655-8865-46D6-8E26-3F85B3672EE5}" srcOrd="1" destOrd="0" presId="urn:microsoft.com/office/officeart/2005/8/layout/orgChart1"/>
    <dgm:cxn modelId="{97EBD3EF-F63B-4915-8606-20ACA9E3C024}" type="presParOf" srcId="{FE88F2E3-AFDE-4713-AC8A-CC41699422E5}" destId="{C4ACF012-7CE7-49B9-8DB7-ABF0B22DAEF6}" srcOrd="2" destOrd="0" presId="urn:microsoft.com/office/officeart/2005/8/layout/orgChart1"/>
    <dgm:cxn modelId="{8DFED274-00BE-4CC2-AF24-D2F3A75E3BC2}" type="presParOf" srcId="{909954D6-0364-48AA-9C35-A5FAFE736546}" destId="{B1C16D35-8508-4928-BFBE-083AAE1F89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ED73EB-29E5-4814-861E-E6605AEDA6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1C62B03-AFE5-44A1-8AF5-C015D8F902FF}">
      <dgm:prSet phldrT="[Tekst]"/>
      <dgm:spPr/>
      <dgm:t>
        <a:bodyPr/>
        <a:lstStyle/>
        <a:p>
          <a:r>
            <a:rPr lang="da-DK"/>
            <a:t>Chefredaktør</a:t>
          </a:r>
        </a:p>
      </dgm:t>
    </dgm:pt>
    <dgm:pt modelId="{E00D19A9-27F6-4F08-BA32-785C11544028}" type="parTrans" cxnId="{FA0F190A-0CE0-4F7E-9F43-3D962B05FF10}">
      <dgm:prSet/>
      <dgm:spPr/>
      <dgm:t>
        <a:bodyPr/>
        <a:lstStyle/>
        <a:p>
          <a:endParaRPr lang="da-DK"/>
        </a:p>
      </dgm:t>
    </dgm:pt>
    <dgm:pt modelId="{4ACC68AF-C704-4F25-B2CD-44C72508446F}" type="sibTrans" cxnId="{FA0F190A-0CE0-4F7E-9F43-3D962B05FF10}">
      <dgm:prSet/>
      <dgm:spPr/>
      <dgm:t>
        <a:bodyPr/>
        <a:lstStyle/>
        <a:p>
          <a:endParaRPr lang="da-DK"/>
        </a:p>
      </dgm:t>
    </dgm:pt>
    <dgm:pt modelId="{734A8562-229F-4F4D-869C-BD598F6E8B8D}" type="asst">
      <dgm:prSet/>
      <dgm:spPr/>
      <dgm:t>
        <a:bodyPr/>
        <a:lstStyle/>
        <a:p>
          <a:r>
            <a:rPr lang="da-DK"/>
            <a:t>Udviklingschef</a:t>
          </a:r>
        </a:p>
      </dgm:t>
    </dgm:pt>
    <dgm:pt modelId="{E71B7026-F42C-4CB4-B44F-719B5A6C634A}" type="parTrans" cxnId="{2B1CDBF1-DFBC-4D0F-803E-741C1965C080}">
      <dgm:prSet/>
      <dgm:spPr/>
      <dgm:t>
        <a:bodyPr/>
        <a:lstStyle/>
        <a:p>
          <a:endParaRPr lang="da-DK"/>
        </a:p>
      </dgm:t>
    </dgm:pt>
    <dgm:pt modelId="{6D51FACF-F707-4813-9E35-024B267FEEE9}" type="sibTrans" cxnId="{2B1CDBF1-DFBC-4D0F-803E-741C1965C080}">
      <dgm:prSet/>
      <dgm:spPr/>
      <dgm:t>
        <a:bodyPr/>
        <a:lstStyle/>
        <a:p>
          <a:endParaRPr lang="da-DK"/>
        </a:p>
      </dgm:t>
    </dgm:pt>
    <dgm:pt modelId="{6759D12B-3B78-4AC5-9DA8-9C49C63BBC82}">
      <dgm:prSet/>
      <dgm:spPr/>
      <dgm:t>
        <a:bodyPr/>
        <a:lstStyle/>
        <a:p>
          <a:r>
            <a:rPr lang="da-DK"/>
            <a:t>Webredaktør</a:t>
          </a:r>
        </a:p>
      </dgm:t>
    </dgm:pt>
    <dgm:pt modelId="{80BAA9C5-CEAC-4451-B746-D1541630D7D2}" type="parTrans" cxnId="{FB2A9CA5-F433-4131-B66A-5017704E9516}">
      <dgm:prSet/>
      <dgm:spPr/>
      <dgm:t>
        <a:bodyPr/>
        <a:lstStyle/>
        <a:p>
          <a:endParaRPr lang="da-DK"/>
        </a:p>
      </dgm:t>
    </dgm:pt>
    <dgm:pt modelId="{6D21C73C-B271-4BE4-8CEB-DF7E3A5F2FC3}" type="sibTrans" cxnId="{FB2A9CA5-F433-4131-B66A-5017704E9516}">
      <dgm:prSet/>
      <dgm:spPr/>
      <dgm:t>
        <a:bodyPr/>
        <a:lstStyle/>
        <a:p>
          <a:endParaRPr lang="da-DK"/>
        </a:p>
      </dgm:t>
    </dgm:pt>
    <dgm:pt modelId="{2813D53C-2ABD-4296-BDD9-4A32CCCE58FC}">
      <dgm:prSet/>
      <dgm:spPr/>
      <dgm:t>
        <a:bodyPr/>
        <a:lstStyle/>
        <a:p>
          <a:r>
            <a:rPr lang="da-DK"/>
            <a:t>Nyhedsredaktør</a:t>
          </a:r>
        </a:p>
      </dgm:t>
    </dgm:pt>
    <dgm:pt modelId="{635C7AEA-394F-4457-86E4-95E69A602181}" type="parTrans" cxnId="{0CE411E3-C9B1-4F35-A345-DAC2339B821A}">
      <dgm:prSet/>
      <dgm:spPr/>
      <dgm:t>
        <a:bodyPr/>
        <a:lstStyle/>
        <a:p>
          <a:endParaRPr lang="da-DK"/>
        </a:p>
      </dgm:t>
    </dgm:pt>
    <dgm:pt modelId="{9599FA49-B7AB-4F5D-98BD-5B57A4F3E907}" type="sibTrans" cxnId="{0CE411E3-C9B1-4F35-A345-DAC2339B821A}">
      <dgm:prSet/>
      <dgm:spPr/>
      <dgm:t>
        <a:bodyPr/>
        <a:lstStyle/>
        <a:p>
          <a:endParaRPr lang="da-DK"/>
        </a:p>
      </dgm:t>
    </dgm:pt>
    <dgm:pt modelId="{7EB4522A-85BB-4336-BAD7-C4220FB21231}">
      <dgm:prSet/>
      <dgm:spPr/>
      <dgm:t>
        <a:bodyPr/>
        <a:lstStyle/>
        <a:p>
          <a:r>
            <a:rPr lang="da-DK"/>
            <a:t>Fagredaktør</a:t>
          </a:r>
        </a:p>
      </dgm:t>
    </dgm:pt>
    <dgm:pt modelId="{AA1B364F-D4AC-4564-ACC8-B0EC41030130}" type="parTrans" cxnId="{8F2090F1-3F45-4D79-9218-93E67CFCCAC4}">
      <dgm:prSet/>
      <dgm:spPr/>
      <dgm:t>
        <a:bodyPr/>
        <a:lstStyle/>
        <a:p>
          <a:endParaRPr lang="da-DK"/>
        </a:p>
      </dgm:t>
    </dgm:pt>
    <dgm:pt modelId="{BCE31015-F5DE-473C-BB41-342942B617F1}" type="sibTrans" cxnId="{8F2090F1-3F45-4D79-9218-93E67CFCCAC4}">
      <dgm:prSet/>
      <dgm:spPr/>
      <dgm:t>
        <a:bodyPr/>
        <a:lstStyle/>
        <a:p>
          <a:endParaRPr lang="da-DK"/>
        </a:p>
      </dgm:t>
    </dgm:pt>
    <dgm:pt modelId="{201E7788-48B5-4F98-898C-8E13447310B2}">
      <dgm:prSet/>
      <dgm:spPr/>
      <dgm:t>
        <a:bodyPr/>
        <a:lstStyle/>
        <a:p>
          <a:r>
            <a:rPr lang="da-DK"/>
            <a:t>Journalist</a:t>
          </a:r>
        </a:p>
      </dgm:t>
    </dgm:pt>
    <dgm:pt modelId="{C21AF58C-A85F-446B-9167-A5BB2A870D27}" type="parTrans" cxnId="{80828FF7-7463-4D38-94C5-57F5F99B80EC}">
      <dgm:prSet/>
      <dgm:spPr/>
      <dgm:t>
        <a:bodyPr/>
        <a:lstStyle/>
        <a:p>
          <a:endParaRPr lang="da-DK"/>
        </a:p>
      </dgm:t>
    </dgm:pt>
    <dgm:pt modelId="{AA23266B-B35B-4D1D-8371-E5633CC4D37A}" type="sibTrans" cxnId="{80828FF7-7463-4D38-94C5-57F5F99B80EC}">
      <dgm:prSet/>
      <dgm:spPr/>
      <dgm:t>
        <a:bodyPr/>
        <a:lstStyle/>
        <a:p>
          <a:endParaRPr lang="da-DK"/>
        </a:p>
      </dgm:t>
    </dgm:pt>
    <dgm:pt modelId="{62CEA496-00ED-4E78-86D7-08FAE448ED4E}">
      <dgm:prSet/>
      <dgm:spPr/>
      <dgm:t>
        <a:bodyPr/>
        <a:lstStyle/>
        <a:p>
          <a:r>
            <a:rPr lang="da-DK"/>
            <a:t>Redaktionssekretær</a:t>
          </a:r>
        </a:p>
      </dgm:t>
    </dgm:pt>
    <dgm:pt modelId="{B0EA8D41-BE01-4819-806D-AB09A929AF8D}" type="parTrans" cxnId="{568F28C8-B50C-48AD-AAD0-5B54DEA515B3}">
      <dgm:prSet/>
      <dgm:spPr/>
      <dgm:t>
        <a:bodyPr/>
        <a:lstStyle/>
        <a:p>
          <a:endParaRPr lang="da-DK"/>
        </a:p>
      </dgm:t>
    </dgm:pt>
    <dgm:pt modelId="{288508C2-E508-4819-8353-A91DA545B453}" type="sibTrans" cxnId="{568F28C8-B50C-48AD-AAD0-5B54DEA515B3}">
      <dgm:prSet/>
      <dgm:spPr/>
      <dgm:t>
        <a:bodyPr/>
        <a:lstStyle/>
        <a:p>
          <a:endParaRPr lang="da-DK"/>
        </a:p>
      </dgm:t>
    </dgm:pt>
    <dgm:pt modelId="{78413727-4B85-4EE2-93D1-F3CE155E7CD5}">
      <dgm:prSet/>
      <dgm:spPr/>
      <dgm:t>
        <a:bodyPr/>
        <a:lstStyle/>
        <a:p>
          <a:r>
            <a:rPr lang="da-DK"/>
            <a:t>Fotoredaktør</a:t>
          </a:r>
        </a:p>
      </dgm:t>
    </dgm:pt>
    <dgm:pt modelId="{E2F20057-0E6B-477B-82B1-23436735806A}" type="parTrans" cxnId="{936C6614-E00D-4FE3-BC50-B267DF1A0D41}">
      <dgm:prSet/>
      <dgm:spPr/>
      <dgm:t>
        <a:bodyPr/>
        <a:lstStyle/>
        <a:p>
          <a:endParaRPr lang="da-DK"/>
        </a:p>
      </dgm:t>
    </dgm:pt>
    <dgm:pt modelId="{10E31AB6-D0ED-4927-92CB-36F2E566A20D}" type="sibTrans" cxnId="{936C6614-E00D-4FE3-BC50-B267DF1A0D41}">
      <dgm:prSet/>
      <dgm:spPr/>
      <dgm:t>
        <a:bodyPr/>
        <a:lstStyle/>
        <a:p>
          <a:endParaRPr lang="da-DK"/>
        </a:p>
      </dgm:t>
    </dgm:pt>
    <dgm:pt modelId="{DC7E0EFF-C6BA-43E4-9FF5-B28FB4200983}">
      <dgm:prSet/>
      <dgm:spPr/>
      <dgm:t>
        <a:bodyPr/>
        <a:lstStyle/>
        <a:p>
          <a:r>
            <a:rPr lang="da-DK"/>
            <a:t>Fotograf</a:t>
          </a:r>
        </a:p>
      </dgm:t>
    </dgm:pt>
    <dgm:pt modelId="{CD95574E-8E6A-4339-A87F-5001BA346404}" type="parTrans" cxnId="{F1815FF7-FCD5-4778-A642-CAC75CC15E79}">
      <dgm:prSet/>
      <dgm:spPr/>
      <dgm:t>
        <a:bodyPr/>
        <a:lstStyle/>
        <a:p>
          <a:endParaRPr lang="da-DK"/>
        </a:p>
      </dgm:t>
    </dgm:pt>
    <dgm:pt modelId="{03C261C3-3475-4482-8E97-950735A9DB21}" type="sibTrans" cxnId="{F1815FF7-FCD5-4778-A642-CAC75CC15E79}">
      <dgm:prSet/>
      <dgm:spPr/>
      <dgm:t>
        <a:bodyPr/>
        <a:lstStyle/>
        <a:p>
          <a:endParaRPr lang="da-DK"/>
        </a:p>
      </dgm:t>
    </dgm:pt>
    <dgm:pt modelId="{458392DA-53DD-4DD9-A6D9-E5B3410408C5}">
      <dgm:prSet/>
      <dgm:spPr/>
      <dgm:t>
        <a:bodyPr/>
        <a:lstStyle/>
        <a:p>
          <a:r>
            <a:rPr lang="da-DK"/>
            <a:t>Journalistpraktikant</a:t>
          </a:r>
        </a:p>
      </dgm:t>
    </dgm:pt>
    <dgm:pt modelId="{71C8054B-D1A6-4026-A011-FF3457A37C73}" type="parTrans" cxnId="{98E1664F-FF5B-45B0-8A06-2303105C5508}">
      <dgm:prSet/>
      <dgm:spPr/>
      <dgm:t>
        <a:bodyPr/>
        <a:lstStyle/>
        <a:p>
          <a:endParaRPr lang="da-DK"/>
        </a:p>
      </dgm:t>
    </dgm:pt>
    <dgm:pt modelId="{781DBA64-8417-465A-8D8A-B9CF4A30D220}" type="sibTrans" cxnId="{98E1664F-FF5B-45B0-8A06-2303105C5508}">
      <dgm:prSet/>
      <dgm:spPr/>
      <dgm:t>
        <a:bodyPr/>
        <a:lstStyle/>
        <a:p>
          <a:endParaRPr lang="da-DK"/>
        </a:p>
      </dgm:t>
    </dgm:pt>
    <dgm:pt modelId="{8117A97C-4EA4-4868-AB42-6240B1C453D2}">
      <dgm:prSet/>
      <dgm:spPr/>
      <dgm:t>
        <a:bodyPr/>
        <a:lstStyle/>
        <a:p>
          <a:r>
            <a:rPr lang="da-DK"/>
            <a:t>Layouter</a:t>
          </a:r>
        </a:p>
      </dgm:t>
    </dgm:pt>
    <dgm:pt modelId="{FCEE3FE7-4DD9-40E0-B18C-D43FB0243AEE}" type="parTrans" cxnId="{1CE8C012-5F7A-464F-A6B2-FE38BC0DC905}">
      <dgm:prSet/>
      <dgm:spPr/>
      <dgm:t>
        <a:bodyPr/>
        <a:lstStyle/>
        <a:p>
          <a:endParaRPr lang="da-DK"/>
        </a:p>
      </dgm:t>
    </dgm:pt>
    <dgm:pt modelId="{1EDE240E-4DB1-4505-88E3-966BC1D6038E}" type="sibTrans" cxnId="{1CE8C012-5F7A-464F-A6B2-FE38BC0DC905}">
      <dgm:prSet/>
      <dgm:spPr/>
      <dgm:t>
        <a:bodyPr/>
        <a:lstStyle/>
        <a:p>
          <a:endParaRPr lang="da-DK"/>
        </a:p>
      </dgm:t>
    </dgm:pt>
    <dgm:pt modelId="{6D5635B5-7916-4FE8-8DBA-44AC51A15BB2}" type="pres">
      <dgm:prSet presAssocID="{46ED73EB-29E5-4814-861E-E6605AEDA6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13A23B75-8446-43C5-A89C-A56DB4830831}" type="pres">
      <dgm:prSet presAssocID="{A1C62B03-AFE5-44A1-8AF5-C015D8F902FF}" presName="hierRoot1" presStyleCnt="0">
        <dgm:presLayoutVars>
          <dgm:hierBranch val="init"/>
        </dgm:presLayoutVars>
      </dgm:prSet>
      <dgm:spPr/>
    </dgm:pt>
    <dgm:pt modelId="{9CBD47A6-34A6-4966-B799-A37794B9E81F}" type="pres">
      <dgm:prSet presAssocID="{A1C62B03-AFE5-44A1-8AF5-C015D8F902FF}" presName="rootComposite1" presStyleCnt="0"/>
      <dgm:spPr/>
    </dgm:pt>
    <dgm:pt modelId="{FDCFC27A-C336-4DFC-9D07-A3B7F797550A}" type="pres">
      <dgm:prSet presAssocID="{A1C62B03-AFE5-44A1-8AF5-C015D8F902F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83753BD-BCAB-4E13-B136-83637A1DCCAD}" type="pres">
      <dgm:prSet presAssocID="{A1C62B03-AFE5-44A1-8AF5-C015D8F902FF}" presName="rootConnector1" presStyleLbl="node1" presStyleIdx="0" presStyleCnt="0"/>
      <dgm:spPr/>
      <dgm:t>
        <a:bodyPr/>
        <a:lstStyle/>
        <a:p>
          <a:endParaRPr lang="da-DK"/>
        </a:p>
      </dgm:t>
    </dgm:pt>
    <dgm:pt modelId="{141F0434-E79F-429E-9B8B-15556C728FBD}" type="pres">
      <dgm:prSet presAssocID="{A1C62B03-AFE5-44A1-8AF5-C015D8F902FF}" presName="hierChild2" presStyleCnt="0"/>
      <dgm:spPr/>
    </dgm:pt>
    <dgm:pt modelId="{D3863314-0AE7-48E0-B16F-E18D41DA2DC3}" type="pres">
      <dgm:prSet presAssocID="{80BAA9C5-CEAC-4451-B746-D1541630D7D2}" presName="Name37" presStyleLbl="parChTrans1D2" presStyleIdx="0" presStyleCnt="5"/>
      <dgm:spPr/>
      <dgm:t>
        <a:bodyPr/>
        <a:lstStyle/>
        <a:p>
          <a:endParaRPr lang="da-DK"/>
        </a:p>
      </dgm:t>
    </dgm:pt>
    <dgm:pt modelId="{A6C80BA4-82AA-4E19-815F-716EDFB3CB05}" type="pres">
      <dgm:prSet presAssocID="{6759D12B-3B78-4AC5-9DA8-9C49C63BBC82}" presName="hierRoot2" presStyleCnt="0">
        <dgm:presLayoutVars>
          <dgm:hierBranch val="init"/>
        </dgm:presLayoutVars>
      </dgm:prSet>
      <dgm:spPr/>
    </dgm:pt>
    <dgm:pt modelId="{D67F99A4-47F4-4B19-AB21-F6DE71FBCA73}" type="pres">
      <dgm:prSet presAssocID="{6759D12B-3B78-4AC5-9DA8-9C49C63BBC82}" presName="rootComposite" presStyleCnt="0"/>
      <dgm:spPr/>
    </dgm:pt>
    <dgm:pt modelId="{21C54B65-3E70-4AFC-9989-6E0D4207003F}" type="pres">
      <dgm:prSet presAssocID="{6759D12B-3B78-4AC5-9DA8-9C49C63BBC8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4E58E89-39D7-44DD-9E06-C8E4F903F484}" type="pres">
      <dgm:prSet presAssocID="{6759D12B-3B78-4AC5-9DA8-9C49C63BBC82}" presName="rootConnector" presStyleLbl="node2" presStyleIdx="0" presStyleCnt="4"/>
      <dgm:spPr/>
      <dgm:t>
        <a:bodyPr/>
        <a:lstStyle/>
        <a:p>
          <a:endParaRPr lang="da-DK"/>
        </a:p>
      </dgm:t>
    </dgm:pt>
    <dgm:pt modelId="{F66267FF-6438-4187-B4B1-120EE3FFFEE9}" type="pres">
      <dgm:prSet presAssocID="{6759D12B-3B78-4AC5-9DA8-9C49C63BBC82}" presName="hierChild4" presStyleCnt="0"/>
      <dgm:spPr/>
    </dgm:pt>
    <dgm:pt modelId="{484DBC14-F124-4F45-A7F4-D7C37294C735}" type="pres">
      <dgm:prSet presAssocID="{6759D12B-3B78-4AC5-9DA8-9C49C63BBC82}" presName="hierChild5" presStyleCnt="0"/>
      <dgm:spPr/>
    </dgm:pt>
    <dgm:pt modelId="{5CBB916E-EEF5-4081-BC53-1B4B606A8F3A}" type="pres">
      <dgm:prSet presAssocID="{635C7AEA-394F-4457-86E4-95E69A602181}" presName="Name37" presStyleLbl="parChTrans1D2" presStyleIdx="1" presStyleCnt="5"/>
      <dgm:spPr/>
      <dgm:t>
        <a:bodyPr/>
        <a:lstStyle/>
        <a:p>
          <a:endParaRPr lang="da-DK"/>
        </a:p>
      </dgm:t>
    </dgm:pt>
    <dgm:pt modelId="{7C679D46-C745-48C6-A15E-786F6388BFC4}" type="pres">
      <dgm:prSet presAssocID="{2813D53C-2ABD-4296-BDD9-4A32CCCE58FC}" presName="hierRoot2" presStyleCnt="0">
        <dgm:presLayoutVars>
          <dgm:hierBranch val="init"/>
        </dgm:presLayoutVars>
      </dgm:prSet>
      <dgm:spPr/>
    </dgm:pt>
    <dgm:pt modelId="{1959C6A9-8643-492E-AB0E-857C3BE045E6}" type="pres">
      <dgm:prSet presAssocID="{2813D53C-2ABD-4296-BDD9-4A32CCCE58FC}" presName="rootComposite" presStyleCnt="0"/>
      <dgm:spPr/>
    </dgm:pt>
    <dgm:pt modelId="{56A9A14A-F304-45C9-92FE-A4BB2288A3E6}" type="pres">
      <dgm:prSet presAssocID="{2813D53C-2ABD-4296-BDD9-4A32CCCE58F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4FBAB9E-CBB1-42CD-BA1D-0E12B57CEA88}" type="pres">
      <dgm:prSet presAssocID="{2813D53C-2ABD-4296-BDD9-4A32CCCE58FC}" presName="rootConnector" presStyleLbl="node2" presStyleIdx="1" presStyleCnt="4"/>
      <dgm:spPr/>
      <dgm:t>
        <a:bodyPr/>
        <a:lstStyle/>
        <a:p>
          <a:endParaRPr lang="da-DK"/>
        </a:p>
      </dgm:t>
    </dgm:pt>
    <dgm:pt modelId="{D5366540-884C-4E6A-99C8-DB2AF286D5C6}" type="pres">
      <dgm:prSet presAssocID="{2813D53C-2ABD-4296-BDD9-4A32CCCE58FC}" presName="hierChild4" presStyleCnt="0"/>
      <dgm:spPr/>
    </dgm:pt>
    <dgm:pt modelId="{A3D4D19E-6036-4C07-946B-F656042516C8}" type="pres">
      <dgm:prSet presAssocID="{B0EA8D41-BE01-4819-806D-AB09A929AF8D}" presName="Name37" presStyleLbl="parChTrans1D3" presStyleIdx="0" presStyleCnt="5"/>
      <dgm:spPr/>
      <dgm:t>
        <a:bodyPr/>
        <a:lstStyle/>
        <a:p>
          <a:endParaRPr lang="da-DK"/>
        </a:p>
      </dgm:t>
    </dgm:pt>
    <dgm:pt modelId="{0CB6729A-11AF-4D15-A7DB-D4546632CEBF}" type="pres">
      <dgm:prSet presAssocID="{62CEA496-00ED-4E78-86D7-08FAE448ED4E}" presName="hierRoot2" presStyleCnt="0">
        <dgm:presLayoutVars>
          <dgm:hierBranch val="init"/>
        </dgm:presLayoutVars>
      </dgm:prSet>
      <dgm:spPr/>
    </dgm:pt>
    <dgm:pt modelId="{FFC389A8-23B7-48CC-B314-05FD5494EA80}" type="pres">
      <dgm:prSet presAssocID="{62CEA496-00ED-4E78-86D7-08FAE448ED4E}" presName="rootComposite" presStyleCnt="0"/>
      <dgm:spPr/>
    </dgm:pt>
    <dgm:pt modelId="{6B9AA132-1306-400A-B2AD-D95F79D0EB32}" type="pres">
      <dgm:prSet presAssocID="{62CEA496-00ED-4E78-86D7-08FAE448ED4E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F2BB570-D9BF-4BE3-A3A1-B7DC790416F8}" type="pres">
      <dgm:prSet presAssocID="{62CEA496-00ED-4E78-86D7-08FAE448ED4E}" presName="rootConnector" presStyleLbl="node3" presStyleIdx="0" presStyleCnt="5"/>
      <dgm:spPr/>
      <dgm:t>
        <a:bodyPr/>
        <a:lstStyle/>
        <a:p>
          <a:endParaRPr lang="da-DK"/>
        </a:p>
      </dgm:t>
    </dgm:pt>
    <dgm:pt modelId="{D39563F1-B840-4C8F-9694-3FF074BDD250}" type="pres">
      <dgm:prSet presAssocID="{62CEA496-00ED-4E78-86D7-08FAE448ED4E}" presName="hierChild4" presStyleCnt="0"/>
      <dgm:spPr/>
    </dgm:pt>
    <dgm:pt modelId="{65BFBD5F-705D-45B6-81CC-F3ADC13D65A7}" type="pres">
      <dgm:prSet presAssocID="{62CEA496-00ED-4E78-86D7-08FAE448ED4E}" presName="hierChild5" presStyleCnt="0"/>
      <dgm:spPr/>
    </dgm:pt>
    <dgm:pt modelId="{E6CA0A1D-232F-4B2B-B4E2-99D07DE7EC12}" type="pres">
      <dgm:prSet presAssocID="{FCEE3FE7-4DD9-40E0-B18C-D43FB0243AEE}" presName="Name37" presStyleLbl="parChTrans1D3" presStyleIdx="1" presStyleCnt="5"/>
      <dgm:spPr/>
      <dgm:t>
        <a:bodyPr/>
        <a:lstStyle/>
        <a:p>
          <a:endParaRPr lang="da-DK"/>
        </a:p>
      </dgm:t>
    </dgm:pt>
    <dgm:pt modelId="{1C08C9DC-A48F-4B66-B551-5E696BB63277}" type="pres">
      <dgm:prSet presAssocID="{8117A97C-4EA4-4868-AB42-6240B1C453D2}" presName="hierRoot2" presStyleCnt="0">
        <dgm:presLayoutVars>
          <dgm:hierBranch val="init"/>
        </dgm:presLayoutVars>
      </dgm:prSet>
      <dgm:spPr/>
    </dgm:pt>
    <dgm:pt modelId="{779490B2-35F2-43F4-A4E9-A56E3E2ABDB7}" type="pres">
      <dgm:prSet presAssocID="{8117A97C-4EA4-4868-AB42-6240B1C453D2}" presName="rootComposite" presStyleCnt="0"/>
      <dgm:spPr/>
    </dgm:pt>
    <dgm:pt modelId="{2653C9FC-E828-4ED7-9D50-913733B95742}" type="pres">
      <dgm:prSet presAssocID="{8117A97C-4EA4-4868-AB42-6240B1C453D2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DB7BBAC-D037-4224-BC00-DC1E01AB0CC9}" type="pres">
      <dgm:prSet presAssocID="{8117A97C-4EA4-4868-AB42-6240B1C453D2}" presName="rootConnector" presStyleLbl="node3" presStyleIdx="1" presStyleCnt="5"/>
      <dgm:spPr/>
      <dgm:t>
        <a:bodyPr/>
        <a:lstStyle/>
        <a:p>
          <a:endParaRPr lang="da-DK"/>
        </a:p>
      </dgm:t>
    </dgm:pt>
    <dgm:pt modelId="{D991396D-3880-4285-9569-FBA85547A9DF}" type="pres">
      <dgm:prSet presAssocID="{8117A97C-4EA4-4868-AB42-6240B1C453D2}" presName="hierChild4" presStyleCnt="0"/>
      <dgm:spPr/>
    </dgm:pt>
    <dgm:pt modelId="{C6893C78-4FF5-4464-9A9E-83737F594DCB}" type="pres">
      <dgm:prSet presAssocID="{8117A97C-4EA4-4868-AB42-6240B1C453D2}" presName="hierChild5" presStyleCnt="0"/>
      <dgm:spPr/>
    </dgm:pt>
    <dgm:pt modelId="{1F836FD4-AAD0-4205-B010-858A103532DC}" type="pres">
      <dgm:prSet presAssocID="{2813D53C-2ABD-4296-BDD9-4A32CCCE58FC}" presName="hierChild5" presStyleCnt="0"/>
      <dgm:spPr/>
    </dgm:pt>
    <dgm:pt modelId="{31133DEF-093D-400B-847A-55899FDBF714}" type="pres">
      <dgm:prSet presAssocID="{AA1B364F-D4AC-4564-ACC8-B0EC41030130}" presName="Name37" presStyleLbl="parChTrans1D2" presStyleIdx="2" presStyleCnt="5"/>
      <dgm:spPr/>
      <dgm:t>
        <a:bodyPr/>
        <a:lstStyle/>
        <a:p>
          <a:endParaRPr lang="da-DK"/>
        </a:p>
      </dgm:t>
    </dgm:pt>
    <dgm:pt modelId="{C33FF4D7-2589-49DF-8144-06C03698A3A4}" type="pres">
      <dgm:prSet presAssocID="{7EB4522A-85BB-4336-BAD7-C4220FB21231}" presName="hierRoot2" presStyleCnt="0">
        <dgm:presLayoutVars>
          <dgm:hierBranch val="init"/>
        </dgm:presLayoutVars>
      </dgm:prSet>
      <dgm:spPr/>
    </dgm:pt>
    <dgm:pt modelId="{8B155B5B-1116-4E15-9D2C-6C5A7B525449}" type="pres">
      <dgm:prSet presAssocID="{7EB4522A-85BB-4336-BAD7-C4220FB21231}" presName="rootComposite" presStyleCnt="0"/>
      <dgm:spPr/>
    </dgm:pt>
    <dgm:pt modelId="{AA6A0085-56B0-4DE0-8E3E-A5B56B009341}" type="pres">
      <dgm:prSet presAssocID="{7EB4522A-85BB-4336-BAD7-C4220FB21231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1188BCB-9BD6-4102-9185-7CE8D93B89C5}" type="pres">
      <dgm:prSet presAssocID="{7EB4522A-85BB-4336-BAD7-C4220FB21231}" presName="rootConnector" presStyleLbl="node2" presStyleIdx="2" presStyleCnt="4"/>
      <dgm:spPr/>
      <dgm:t>
        <a:bodyPr/>
        <a:lstStyle/>
        <a:p>
          <a:endParaRPr lang="da-DK"/>
        </a:p>
      </dgm:t>
    </dgm:pt>
    <dgm:pt modelId="{15E8F84B-9F17-4750-9B79-444A7EC317A4}" type="pres">
      <dgm:prSet presAssocID="{7EB4522A-85BB-4336-BAD7-C4220FB21231}" presName="hierChild4" presStyleCnt="0"/>
      <dgm:spPr/>
    </dgm:pt>
    <dgm:pt modelId="{0C5547FC-716B-4D6A-AAC8-3B461B3C5E8C}" type="pres">
      <dgm:prSet presAssocID="{C21AF58C-A85F-446B-9167-A5BB2A870D27}" presName="Name37" presStyleLbl="parChTrans1D3" presStyleIdx="2" presStyleCnt="5"/>
      <dgm:spPr/>
      <dgm:t>
        <a:bodyPr/>
        <a:lstStyle/>
        <a:p>
          <a:endParaRPr lang="da-DK"/>
        </a:p>
      </dgm:t>
    </dgm:pt>
    <dgm:pt modelId="{B4AD8E25-DA0A-4321-8862-AC30D5682656}" type="pres">
      <dgm:prSet presAssocID="{201E7788-48B5-4F98-898C-8E13447310B2}" presName="hierRoot2" presStyleCnt="0">
        <dgm:presLayoutVars>
          <dgm:hierBranch val="init"/>
        </dgm:presLayoutVars>
      </dgm:prSet>
      <dgm:spPr/>
    </dgm:pt>
    <dgm:pt modelId="{70908A4F-9047-45C5-A041-6A2915BA35DB}" type="pres">
      <dgm:prSet presAssocID="{201E7788-48B5-4F98-898C-8E13447310B2}" presName="rootComposite" presStyleCnt="0"/>
      <dgm:spPr/>
    </dgm:pt>
    <dgm:pt modelId="{02532A07-742A-4D31-95A0-29F239EC6D2D}" type="pres">
      <dgm:prSet presAssocID="{201E7788-48B5-4F98-898C-8E13447310B2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B73FC4A-BC29-48C2-BE3E-FA0A4FE4824D}" type="pres">
      <dgm:prSet presAssocID="{201E7788-48B5-4F98-898C-8E13447310B2}" presName="rootConnector" presStyleLbl="node3" presStyleIdx="2" presStyleCnt="5"/>
      <dgm:spPr/>
      <dgm:t>
        <a:bodyPr/>
        <a:lstStyle/>
        <a:p>
          <a:endParaRPr lang="da-DK"/>
        </a:p>
      </dgm:t>
    </dgm:pt>
    <dgm:pt modelId="{AC7253E8-7CA4-41DF-B603-4171C1F679E3}" type="pres">
      <dgm:prSet presAssocID="{201E7788-48B5-4F98-898C-8E13447310B2}" presName="hierChild4" presStyleCnt="0"/>
      <dgm:spPr/>
    </dgm:pt>
    <dgm:pt modelId="{16FD1E55-BFC1-441B-AC8F-CFE035E234BC}" type="pres">
      <dgm:prSet presAssocID="{201E7788-48B5-4F98-898C-8E13447310B2}" presName="hierChild5" presStyleCnt="0"/>
      <dgm:spPr/>
    </dgm:pt>
    <dgm:pt modelId="{5CF0321F-8F2A-493A-ADBF-3D2EB123B0BE}" type="pres">
      <dgm:prSet presAssocID="{71C8054B-D1A6-4026-A011-FF3457A37C73}" presName="Name37" presStyleLbl="parChTrans1D3" presStyleIdx="3" presStyleCnt="5"/>
      <dgm:spPr/>
      <dgm:t>
        <a:bodyPr/>
        <a:lstStyle/>
        <a:p>
          <a:endParaRPr lang="da-DK"/>
        </a:p>
      </dgm:t>
    </dgm:pt>
    <dgm:pt modelId="{A56B6D58-CEB9-4C05-B340-7642286723A6}" type="pres">
      <dgm:prSet presAssocID="{458392DA-53DD-4DD9-A6D9-E5B3410408C5}" presName="hierRoot2" presStyleCnt="0">
        <dgm:presLayoutVars>
          <dgm:hierBranch val="init"/>
        </dgm:presLayoutVars>
      </dgm:prSet>
      <dgm:spPr/>
    </dgm:pt>
    <dgm:pt modelId="{D0894367-583C-41A1-B572-1052CB58DD38}" type="pres">
      <dgm:prSet presAssocID="{458392DA-53DD-4DD9-A6D9-E5B3410408C5}" presName="rootComposite" presStyleCnt="0"/>
      <dgm:spPr/>
    </dgm:pt>
    <dgm:pt modelId="{8D817DD2-0163-44AF-B8D3-FACFB1D4A0A7}" type="pres">
      <dgm:prSet presAssocID="{458392DA-53DD-4DD9-A6D9-E5B3410408C5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4593DC2-E899-46A5-AEBF-2C602EBA9918}" type="pres">
      <dgm:prSet presAssocID="{458392DA-53DD-4DD9-A6D9-E5B3410408C5}" presName="rootConnector" presStyleLbl="node3" presStyleIdx="3" presStyleCnt="5"/>
      <dgm:spPr/>
      <dgm:t>
        <a:bodyPr/>
        <a:lstStyle/>
        <a:p>
          <a:endParaRPr lang="da-DK"/>
        </a:p>
      </dgm:t>
    </dgm:pt>
    <dgm:pt modelId="{014EAE02-7EDA-494B-9507-DBEFCB04BD83}" type="pres">
      <dgm:prSet presAssocID="{458392DA-53DD-4DD9-A6D9-E5B3410408C5}" presName="hierChild4" presStyleCnt="0"/>
      <dgm:spPr/>
    </dgm:pt>
    <dgm:pt modelId="{78EFD906-C661-41BF-B951-9CE3F1EF1E82}" type="pres">
      <dgm:prSet presAssocID="{458392DA-53DD-4DD9-A6D9-E5B3410408C5}" presName="hierChild5" presStyleCnt="0"/>
      <dgm:spPr/>
    </dgm:pt>
    <dgm:pt modelId="{558468F7-1EA3-4DE9-8AD5-5CB2DA722DA3}" type="pres">
      <dgm:prSet presAssocID="{7EB4522A-85BB-4336-BAD7-C4220FB21231}" presName="hierChild5" presStyleCnt="0"/>
      <dgm:spPr/>
    </dgm:pt>
    <dgm:pt modelId="{94384C88-5281-4593-9BE3-5D5740B06412}" type="pres">
      <dgm:prSet presAssocID="{E2F20057-0E6B-477B-82B1-23436735806A}" presName="Name37" presStyleLbl="parChTrans1D2" presStyleIdx="3" presStyleCnt="5"/>
      <dgm:spPr/>
      <dgm:t>
        <a:bodyPr/>
        <a:lstStyle/>
        <a:p>
          <a:endParaRPr lang="da-DK"/>
        </a:p>
      </dgm:t>
    </dgm:pt>
    <dgm:pt modelId="{9184B1E1-5AB3-4DA6-BDEE-F367715EB4AE}" type="pres">
      <dgm:prSet presAssocID="{78413727-4B85-4EE2-93D1-F3CE155E7CD5}" presName="hierRoot2" presStyleCnt="0">
        <dgm:presLayoutVars>
          <dgm:hierBranch val="init"/>
        </dgm:presLayoutVars>
      </dgm:prSet>
      <dgm:spPr/>
    </dgm:pt>
    <dgm:pt modelId="{D7B43ADC-FC82-404A-B05F-6530F1F26A24}" type="pres">
      <dgm:prSet presAssocID="{78413727-4B85-4EE2-93D1-F3CE155E7CD5}" presName="rootComposite" presStyleCnt="0"/>
      <dgm:spPr/>
    </dgm:pt>
    <dgm:pt modelId="{FCD8397C-52AD-47B1-98B4-0D9A4F1ECE48}" type="pres">
      <dgm:prSet presAssocID="{78413727-4B85-4EE2-93D1-F3CE155E7CD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CDE30A2-5490-4167-810B-0CD248E0D64D}" type="pres">
      <dgm:prSet presAssocID="{78413727-4B85-4EE2-93D1-F3CE155E7CD5}" presName="rootConnector" presStyleLbl="node2" presStyleIdx="3" presStyleCnt="4"/>
      <dgm:spPr/>
      <dgm:t>
        <a:bodyPr/>
        <a:lstStyle/>
        <a:p>
          <a:endParaRPr lang="da-DK"/>
        </a:p>
      </dgm:t>
    </dgm:pt>
    <dgm:pt modelId="{17DB4EBD-A1F1-4685-8B04-EF390873091B}" type="pres">
      <dgm:prSet presAssocID="{78413727-4B85-4EE2-93D1-F3CE155E7CD5}" presName="hierChild4" presStyleCnt="0"/>
      <dgm:spPr/>
    </dgm:pt>
    <dgm:pt modelId="{D77ECD71-0CCA-4CAF-8F0A-8EE6577E828E}" type="pres">
      <dgm:prSet presAssocID="{CD95574E-8E6A-4339-A87F-5001BA346404}" presName="Name37" presStyleLbl="parChTrans1D3" presStyleIdx="4" presStyleCnt="5"/>
      <dgm:spPr/>
      <dgm:t>
        <a:bodyPr/>
        <a:lstStyle/>
        <a:p>
          <a:endParaRPr lang="da-DK"/>
        </a:p>
      </dgm:t>
    </dgm:pt>
    <dgm:pt modelId="{965AFDFF-0586-4B96-96BD-C862BD5FC8F2}" type="pres">
      <dgm:prSet presAssocID="{DC7E0EFF-C6BA-43E4-9FF5-B28FB4200983}" presName="hierRoot2" presStyleCnt="0">
        <dgm:presLayoutVars>
          <dgm:hierBranch val="init"/>
        </dgm:presLayoutVars>
      </dgm:prSet>
      <dgm:spPr/>
    </dgm:pt>
    <dgm:pt modelId="{69E090FA-A98D-4095-9B0E-96CAD90043A8}" type="pres">
      <dgm:prSet presAssocID="{DC7E0EFF-C6BA-43E4-9FF5-B28FB4200983}" presName="rootComposite" presStyleCnt="0"/>
      <dgm:spPr/>
    </dgm:pt>
    <dgm:pt modelId="{1CC4F79F-5020-46A0-95C7-7B02F22FD2AD}" type="pres">
      <dgm:prSet presAssocID="{DC7E0EFF-C6BA-43E4-9FF5-B28FB4200983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92BABB8-C744-4803-9E29-8BE4D047699A}" type="pres">
      <dgm:prSet presAssocID="{DC7E0EFF-C6BA-43E4-9FF5-B28FB4200983}" presName="rootConnector" presStyleLbl="node3" presStyleIdx="4" presStyleCnt="5"/>
      <dgm:spPr/>
      <dgm:t>
        <a:bodyPr/>
        <a:lstStyle/>
        <a:p>
          <a:endParaRPr lang="da-DK"/>
        </a:p>
      </dgm:t>
    </dgm:pt>
    <dgm:pt modelId="{48F2AD40-B42A-43FE-AE68-22F0339DC830}" type="pres">
      <dgm:prSet presAssocID="{DC7E0EFF-C6BA-43E4-9FF5-B28FB4200983}" presName="hierChild4" presStyleCnt="0"/>
      <dgm:spPr/>
    </dgm:pt>
    <dgm:pt modelId="{30551878-6C92-4397-8E48-1B301AFC5862}" type="pres">
      <dgm:prSet presAssocID="{DC7E0EFF-C6BA-43E4-9FF5-B28FB4200983}" presName="hierChild5" presStyleCnt="0"/>
      <dgm:spPr/>
    </dgm:pt>
    <dgm:pt modelId="{684E9614-E1A2-4FF8-B03B-8259F6AF0A1D}" type="pres">
      <dgm:prSet presAssocID="{78413727-4B85-4EE2-93D1-F3CE155E7CD5}" presName="hierChild5" presStyleCnt="0"/>
      <dgm:spPr/>
    </dgm:pt>
    <dgm:pt modelId="{FDEC208B-6670-4C00-8892-77391A9F016A}" type="pres">
      <dgm:prSet presAssocID="{A1C62B03-AFE5-44A1-8AF5-C015D8F902FF}" presName="hierChild3" presStyleCnt="0"/>
      <dgm:spPr/>
    </dgm:pt>
    <dgm:pt modelId="{4757077F-DDE6-4B88-8312-0024E52BCEBB}" type="pres">
      <dgm:prSet presAssocID="{E71B7026-F42C-4CB4-B44F-719B5A6C634A}" presName="Name111" presStyleLbl="parChTrans1D2" presStyleIdx="4" presStyleCnt="5"/>
      <dgm:spPr/>
      <dgm:t>
        <a:bodyPr/>
        <a:lstStyle/>
        <a:p>
          <a:endParaRPr lang="da-DK"/>
        </a:p>
      </dgm:t>
    </dgm:pt>
    <dgm:pt modelId="{A0BD8A37-B3C2-4271-82A9-825D343249D0}" type="pres">
      <dgm:prSet presAssocID="{734A8562-229F-4F4D-869C-BD598F6E8B8D}" presName="hierRoot3" presStyleCnt="0">
        <dgm:presLayoutVars>
          <dgm:hierBranch val="init"/>
        </dgm:presLayoutVars>
      </dgm:prSet>
      <dgm:spPr/>
    </dgm:pt>
    <dgm:pt modelId="{B88B70B5-B736-4ABB-A664-E72897DAEDC8}" type="pres">
      <dgm:prSet presAssocID="{734A8562-229F-4F4D-869C-BD598F6E8B8D}" presName="rootComposite3" presStyleCnt="0"/>
      <dgm:spPr/>
    </dgm:pt>
    <dgm:pt modelId="{43B95773-631A-417F-9CA9-C7A561DFA9B9}" type="pres">
      <dgm:prSet presAssocID="{734A8562-229F-4F4D-869C-BD598F6E8B8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4FC63E3-8104-4803-B407-F0C9D9B2F31C}" type="pres">
      <dgm:prSet presAssocID="{734A8562-229F-4F4D-869C-BD598F6E8B8D}" presName="rootConnector3" presStyleLbl="asst1" presStyleIdx="0" presStyleCnt="1"/>
      <dgm:spPr/>
      <dgm:t>
        <a:bodyPr/>
        <a:lstStyle/>
        <a:p>
          <a:endParaRPr lang="da-DK"/>
        </a:p>
      </dgm:t>
    </dgm:pt>
    <dgm:pt modelId="{375C9AE5-05B2-4C74-BC6C-F834D93BBB4A}" type="pres">
      <dgm:prSet presAssocID="{734A8562-229F-4F4D-869C-BD598F6E8B8D}" presName="hierChild6" presStyleCnt="0"/>
      <dgm:spPr/>
    </dgm:pt>
    <dgm:pt modelId="{BC3A2BB0-4A65-4F08-A6FA-ABE5352D6EAA}" type="pres">
      <dgm:prSet presAssocID="{734A8562-229F-4F4D-869C-BD598F6E8B8D}" presName="hierChild7" presStyleCnt="0"/>
      <dgm:spPr/>
    </dgm:pt>
  </dgm:ptLst>
  <dgm:cxnLst>
    <dgm:cxn modelId="{D8D7C576-3471-4B45-9ADB-70CE7039206D}" type="presOf" srcId="{734A8562-229F-4F4D-869C-BD598F6E8B8D}" destId="{43B95773-631A-417F-9CA9-C7A561DFA9B9}" srcOrd="0" destOrd="0" presId="urn:microsoft.com/office/officeart/2005/8/layout/orgChart1"/>
    <dgm:cxn modelId="{8F2090F1-3F45-4D79-9218-93E67CFCCAC4}" srcId="{A1C62B03-AFE5-44A1-8AF5-C015D8F902FF}" destId="{7EB4522A-85BB-4336-BAD7-C4220FB21231}" srcOrd="3" destOrd="0" parTransId="{AA1B364F-D4AC-4564-ACC8-B0EC41030130}" sibTransId="{BCE31015-F5DE-473C-BB41-342942B617F1}"/>
    <dgm:cxn modelId="{0CE411E3-C9B1-4F35-A345-DAC2339B821A}" srcId="{A1C62B03-AFE5-44A1-8AF5-C015D8F902FF}" destId="{2813D53C-2ABD-4296-BDD9-4A32CCCE58FC}" srcOrd="2" destOrd="0" parTransId="{635C7AEA-394F-4457-86E4-95E69A602181}" sibTransId="{9599FA49-B7AB-4F5D-98BD-5B57A4F3E907}"/>
    <dgm:cxn modelId="{A514A007-1DAC-45CF-ADD9-325408CAE8A2}" type="presOf" srcId="{7EB4522A-85BB-4336-BAD7-C4220FB21231}" destId="{D1188BCB-9BD6-4102-9185-7CE8D93B89C5}" srcOrd="1" destOrd="0" presId="urn:microsoft.com/office/officeart/2005/8/layout/orgChart1"/>
    <dgm:cxn modelId="{2B1CDBF1-DFBC-4D0F-803E-741C1965C080}" srcId="{A1C62B03-AFE5-44A1-8AF5-C015D8F902FF}" destId="{734A8562-229F-4F4D-869C-BD598F6E8B8D}" srcOrd="0" destOrd="0" parTransId="{E71B7026-F42C-4CB4-B44F-719B5A6C634A}" sibTransId="{6D51FACF-F707-4813-9E35-024B267FEEE9}"/>
    <dgm:cxn modelId="{FBD4ACF4-76E5-428E-9036-6B99541A86CC}" type="presOf" srcId="{E2F20057-0E6B-477B-82B1-23436735806A}" destId="{94384C88-5281-4593-9BE3-5D5740B06412}" srcOrd="0" destOrd="0" presId="urn:microsoft.com/office/officeart/2005/8/layout/orgChart1"/>
    <dgm:cxn modelId="{2EFA3F01-7EF0-40D8-94FB-6473877DEAB4}" type="presOf" srcId="{201E7788-48B5-4F98-898C-8E13447310B2}" destId="{5B73FC4A-BC29-48C2-BE3E-FA0A4FE4824D}" srcOrd="1" destOrd="0" presId="urn:microsoft.com/office/officeart/2005/8/layout/orgChart1"/>
    <dgm:cxn modelId="{BD21E5FD-6814-4544-B7D4-1C8C35B1DCC6}" type="presOf" srcId="{78413727-4B85-4EE2-93D1-F3CE155E7CD5}" destId="{FCD8397C-52AD-47B1-98B4-0D9A4F1ECE48}" srcOrd="0" destOrd="0" presId="urn:microsoft.com/office/officeart/2005/8/layout/orgChart1"/>
    <dgm:cxn modelId="{FB2A9CA5-F433-4131-B66A-5017704E9516}" srcId="{A1C62B03-AFE5-44A1-8AF5-C015D8F902FF}" destId="{6759D12B-3B78-4AC5-9DA8-9C49C63BBC82}" srcOrd="1" destOrd="0" parTransId="{80BAA9C5-CEAC-4451-B746-D1541630D7D2}" sibTransId="{6D21C73C-B271-4BE4-8CEB-DF7E3A5F2FC3}"/>
    <dgm:cxn modelId="{8B5222B2-91B3-477C-8A21-0A48FDAC83C7}" type="presOf" srcId="{2813D53C-2ABD-4296-BDD9-4A32CCCE58FC}" destId="{B4FBAB9E-CBB1-42CD-BA1D-0E12B57CEA88}" srcOrd="1" destOrd="0" presId="urn:microsoft.com/office/officeart/2005/8/layout/orgChart1"/>
    <dgm:cxn modelId="{E324DE70-C190-48B5-ADCA-4D8735BE4D90}" type="presOf" srcId="{80BAA9C5-CEAC-4451-B746-D1541630D7D2}" destId="{D3863314-0AE7-48E0-B16F-E18D41DA2DC3}" srcOrd="0" destOrd="0" presId="urn:microsoft.com/office/officeart/2005/8/layout/orgChart1"/>
    <dgm:cxn modelId="{1EE496BC-8270-438E-AE5F-3507C5C13487}" type="presOf" srcId="{DC7E0EFF-C6BA-43E4-9FF5-B28FB4200983}" destId="{C92BABB8-C744-4803-9E29-8BE4D047699A}" srcOrd="1" destOrd="0" presId="urn:microsoft.com/office/officeart/2005/8/layout/orgChart1"/>
    <dgm:cxn modelId="{07FFD184-8A97-475F-96D9-8DD48684BEE6}" type="presOf" srcId="{A1C62B03-AFE5-44A1-8AF5-C015D8F902FF}" destId="{483753BD-BCAB-4E13-B136-83637A1DCCAD}" srcOrd="1" destOrd="0" presId="urn:microsoft.com/office/officeart/2005/8/layout/orgChart1"/>
    <dgm:cxn modelId="{FA0F190A-0CE0-4F7E-9F43-3D962B05FF10}" srcId="{46ED73EB-29E5-4814-861E-E6605AEDA62A}" destId="{A1C62B03-AFE5-44A1-8AF5-C015D8F902FF}" srcOrd="0" destOrd="0" parTransId="{E00D19A9-27F6-4F08-BA32-785C11544028}" sibTransId="{4ACC68AF-C704-4F25-B2CD-44C72508446F}"/>
    <dgm:cxn modelId="{E61D1383-29EF-4432-AFA9-B6F4E5C2880F}" type="presOf" srcId="{DC7E0EFF-C6BA-43E4-9FF5-B28FB4200983}" destId="{1CC4F79F-5020-46A0-95C7-7B02F22FD2AD}" srcOrd="0" destOrd="0" presId="urn:microsoft.com/office/officeart/2005/8/layout/orgChart1"/>
    <dgm:cxn modelId="{1DE08C68-CE5A-4A39-B206-3475567D12A7}" type="presOf" srcId="{6759D12B-3B78-4AC5-9DA8-9C49C63BBC82}" destId="{74E58E89-39D7-44DD-9E06-C8E4F903F484}" srcOrd="1" destOrd="0" presId="urn:microsoft.com/office/officeart/2005/8/layout/orgChart1"/>
    <dgm:cxn modelId="{EC9B29F1-74FA-4421-8797-13A77040E669}" type="presOf" srcId="{6759D12B-3B78-4AC5-9DA8-9C49C63BBC82}" destId="{21C54B65-3E70-4AFC-9989-6E0D4207003F}" srcOrd="0" destOrd="0" presId="urn:microsoft.com/office/officeart/2005/8/layout/orgChart1"/>
    <dgm:cxn modelId="{32EE71B1-439F-4DFF-9CFD-CE4CAA927419}" type="presOf" srcId="{A1C62B03-AFE5-44A1-8AF5-C015D8F902FF}" destId="{FDCFC27A-C336-4DFC-9D07-A3B7F797550A}" srcOrd="0" destOrd="0" presId="urn:microsoft.com/office/officeart/2005/8/layout/orgChart1"/>
    <dgm:cxn modelId="{A8D33645-5416-4823-BAD9-967587B0EA85}" type="presOf" srcId="{2813D53C-2ABD-4296-BDD9-4A32CCCE58FC}" destId="{56A9A14A-F304-45C9-92FE-A4BB2288A3E6}" srcOrd="0" destOrd="0" presId="urn:microsoft.com/office/officeart/2005/8/layout/orgChart1"/>
    <dgm:cxn modelId="{3B7A4158-3B78-4D73-997D-B1608B757326}" type="presOf" srcId="{8117A97C-4EA4-4868-AB42-6240B1C453D2}" destId="{2DB7BBAC-D037-4224-BC00-DC1E01AB0CC9}" srcOrd="1" destOrd="0" presId="urn:microsoft.com/office/officeart/2005/8/layout/orgChart1"/>
    <dgm:cxn modelId="{3627B761-D0A8-433A-AF37-D510EB797A8D}" type="presOf" srcId="{8117A97C-4EA4-4868-AB42-6240B1C453D2}" destId="{2653C9FC-E828-4ED7-9D50-913733B95742}" srcOrd="0" destOrd="0" presId="urn:microsoft.com/office/officeart/2005/8/layout/orgChart1"/>
    <dgm:cxn modelId="{F1815FF7-FCD5-4778-A642-CAC75CC15E79}" srcId="{78413727-4B85-4EE2-93D1-F3CE155E7CD5}" destId="{DC7E0EFF-C6BA-43E4-9FF5-B28FB4200983}" srcOrd="0" destOrd="0" parTransId="{CD95574E-8E6A-4339-A87F-5001BA346404}" sibTransId="{03C261C3-3475-4482-8E97-950735A9DB21}"/>
    <dgm:cxn modelId="{0BC7DC69-CE0A-4A3E-B899-DDFBD27EA77D}" type="presOf" srcId="{201E7788-48B5-4F98-898C-8E13447310B2}" destId="{02532A07-742A-4D31-95A0-29F239EC6D2D}" srcOrd="0" destOrd="0" presId="urn:microsoft.com/office/officeart/2005/8/layout/orgChart1"/>
    <dgm:cxn modelId="{568F28C8-B50C-48AD-AAD0-5B54DEA515B3}" srcId="{2813D53C-2ABD-4296-BDD9-4A32CCCE58FC}" destId="{62CEA496-00ED-4E78-86D7-08FAE448ED4E}" srcOrd="0" destOrd="0" parTransId="{B0EA8D41-BE01-4819-806D-AB09A929AF8D}" sibTransId="{288508C2-E508-4819-8353-A91DA545B453}"/>
    <dgm:cxn modelId="{1CE8C012-5F7A-464F-A6B2-FE38BC0DC905}" srcId="{2813D53C-2ABD-4296-BDD9-4A32CCCE58FC}" destId="{8117A97C-4EA4-4868-AB42-6240B1C453D2}" srcOrd="1" destOrd="0" parTransId="{FCEE3FE7-4DD9-40E0-B18C-D43FB0243AEE}" sibTransId="{1EDE240E-4DB1-4505-88E3-966BC1D6038E}"/>
    <dgm:cxn modelId="{6AD20757-55BB-4C93-A67A-CD9A3A265758}" type="presOf" srcId="{458392DA-53DD-4DD9-A6D9-E5B3410408C5}" destId="{F4593DC2-E899-46A5-AEBF-2C602EBA9918}" srcOrd="1" destOrd="0" presId="urn:microsoft.com/office/officeart/2005/8/layout/orgChart1"/>
    <dgm:cxn modelId="{8C6E033D-DF5A-480F-997D-A694204E797E}" type="presOf" srcId="{FCEE3FE7-4DD9-40E0-B18C-D43FB0243AEE}" destId="{E6CA0A1D-232F-4B2B-B4E2-99D07DE7EC12}" srcOrd="0" destOrd="0" presId="urn:microsoft.com/office/officeart/2005/8/layout/orgChart1"/>
    <dgm:cxn modelId="{C107D051-B354-44A5-B55C-6502BE529650}" type="presOf" srcId="{46ED73EB-29E5-4814-861E-E6605AEDA62A}" destId="{6D5635B5-7916-4FE8-8DBA-44AC51A15BB2}" srcOrd="0" destOrd="0" presId="urn:microsoft.com/office/officeart/2005/8/layout/orgChart1"/>
    <dgm:cxn modelId="{03046400-9EE3-434F-9646-171BA718D51A}" type="presOf" srcId="{734A8562-229F-4F4D-869C-BD598F6E8B8D}" destId="{54FC63E3-8104-4803-B407-F0C9D9B2F31C}" srcOrd="1" destOrd="0" presId="urn:microsoft.com/office/officeart/2005/8/layout/orgChart1"/>
    <dgm:cxn modelId="{0C1DC603-A404-4B63-82D4-2D3AE1889213}" type="presOf" srcId="{458392DA-53DD-4DD9-A6D9-E5B3410408C5}" destId="{8D817DD2-0163-44AF-B8D3-FACFB1D4A0A7}" srcOrd="0" destOrd="0" presId="urn:microsoft.com/office/officeart/2005/8/layout/orgChart1"/>
    <dgm:cxn modelId="{A7232111-736C-4CB8-B3DA-81898D0C5633}" type="presOf" srcId="{62CEA496-00ED-4E78-86D7-08FAE448ED4E}" destId="{0F2BB570-D9BF-4BE3-A3A1-B7DC790416F8}" srcOrd="1" destOrd="0" presId="urn:microsoft.com/office/officeart/2005/8/layout/orgChart1"/>
    <dgm:cxn modelId="{F124BBA9-97C9-44B1-A712-75C149A6B741}" type="presOf" srcId="{CD95574E-8E6A-4339-A87F-5001BA346404}" destId="{D77ECD71-0CCA-4CAF-8F0A-8EE6577E828E}" srcOrd="0" destOrd="0" presId="urn:microsoft.com/office/officeart/2005/8/layout/orgChart1"/>
    <dgm:cxn modelId="{80828FF7-7463-4D38-94C5-57F5F99B80EC}" srcId="{7EB4522A-85BB-4336-BAD7-C4220FB21231}" destId="{201E7788-48B5-4F98-898C-8E13447310B2}" srcOrd="0" destOrd="0" parTransId="{C21AF58C-A85F-446B-9167-A5BB2A870D27}" sibTransId="{AA23266B-B35B-4D1D-8371-E5633CC4D37A}"/>
    <dgm:cxn modelId="{98E1664F-FF5B-45B0-8A06-2303105C5508}" srcId="{7EB4522A-85BB-4336-BAD7-C4220FB21231}" destId="{458392DA-53DD-4DD9-A6D9-E5B3410408C5}" srcOrd="1" destOrd="0" parTransId="{71C8054B-D1A6-4026-A011-FF3457A37C73}" sibTransId="{781DBA64-8417-465A-8D8A-B9CF4A30D220}"/>
    <dgm:cxn modelId="{C7AE0075-D94F-43C1-AF02-4E6D32865503}" type="presOf" srcId="{C21AF58C-A85F-446B-9167-A5BB2A870D27}" destId="{0C5547FC-716B-4D6A-AAC8-3B461B3C5E8C}" srcOrd="0" destOrd="0" presId="urn:microsoft.com/office/officeart/2005/8/layout/orgChart1"/>
    <dgm:cxn modelId="{B72CE842-33BF-4396-9A7C-05EEB874F950}" type="presOf" srcId="{AA1B364F-D4AC-4564-ACC8-B0EC41030130}" destId="{31133DEF-093D-400B-847A-55899FDBF714}" srcOrd="0" destOrd="0" presId="urn:microsoft.com/office/officeart/2005/8/layout/orgChart1"/>
    <dgm:cxn modelId="{5263C5E5-F865-4CB7-B825-7645C3FE3CD8}" type="presOf" srcId="{B0EA8D41-BE01-4819-806D-AB09A929AF8D}" destId="{A3D4D19E-6036-4C07-946B-F656042516C8}" srcOrd="0" destOrd="0" presId="urn:microsoft.com/office/officeart/2005/8/layout/orgChart1"/>
    <dgm:cxn modelId="{807C2714-BD2A-428B-9F9D-50C336FA91D7}" type="presOf" srcId="{78413727-4B85-4EE2-93D1-F3CE155E7CD5}" destId="{FCDE30A2-5490-4167-810B-0CD248E0D64D}" srcOrd="1" destOrd="0" presId="urn:microsoft.com/office/officeart/2005/8/layout/orgChart1"/>
    <dgm:cxn modelId="{936C6614-E00D-4FE3-BC50-B267DF1A0D41}" srcId="{A1C62B03-AFE5-44A1-8AF5-C015D8F902FF}" destId="{78413727-4B85-4EE2-93D1-F3CE155E7CD5}" srcOrd="4" destOrd="0" parTransId="{E2F20057-0E6B-477B-82B1-23436735806A}" sibTransId="{10E31AB6-D0ED-4927-92CB-36F2E566A20D}"/>
    <dgm:cxn modelId="{8E0F9981-D6DE-48C6-8BAA-2FCE9A48689A}" type="presOf" srcId="{7EB4522A-85BB-4336-BAD7-C4220FB21231}" destId="{AA6A0085-56B0-4DE0-8E3E-A5B56B009341}" srcOrd="0" destOrd="0" presId="urn:microsoft.com/office/officeart/2005/8/layout/orgChart1"/>
    <dgm:cxn modelId="{2A3FF115-2449-4326-A644-6B02ADD08367}" type="presOf" srcId="{71C8054B-D1A6-4026-A011-FF3457A37C73}" destId="{5CF0321F-8F2A-493A-ADBF-3D2EB123B0BE}" srcOrd="0" destOrd="0" presId="urn:microsoft.com/office/officeart/2005/8/layout/orgChart1"/>
    <dgm:cxn modelId="{549843E9-E3E9-4E48-9591-B489B5B9C0F8}" type="presOf" srcId="{E71B7026-F42C-4CB4-B44F-719B5A6C634A}" destId="{4757077F-DDE6-4B88-8312-0024E52BCEBB}" srcOrd="0" destOrd="0" presId="urn:microsoft.com/office/officeart/2005/8/layout/orgChart1"/>
    <dgm:cxn modelId="{6FBD3DFD-7071-49D0-83C6-590E45549AFF}" type="presOf" srcId="{635C7AEA-394F-4457-86E4-95E69A602181}" destId="{5CBB916E-EEF5-4081-BC53-1B4B606A8F3A}" srcOrd="0" destOrd="0" presId="urn:microsoft.com/office/officeart/2005/8/layout/orgChart1"/>
    <dgm:cxn modelId="{8B6D0AC0-1F53-4C83-B2BC-B1D3A83C266F}" type="presOf" srcId="{62CEA496-00ED-4E78-86D7-08FAE448ED4E}" destId="{6B9AA132-1306-400A-B2AD-D95F79D0EB32}" srcOrd="0" destOrd="0" presId="urn:microsoft.com/office/officeart/2005/8/layout/orgChart1"/>
    <dgm:cxn modelId="{57B02B9E-8421-42C0-86BB-8F1E419D6A02}" type="presParOf" srcId="{6D5635B5-7916-4FE8-8DBA-44AC51A15BB2}" destId="{13A23B75-8446-43C5-A89C-A56DB4830831}" srcOrd="0" destOrd="0" presId="urn:microsoft.com/office/officeart/2005/8/layout/orgChart1"/>
    <dgm:cxn modelId="{2405EA3D-390F-4FD3-AB5B-97CB8289977E}" type="presParOf" srcId="{13A23B75-8446-43C5-A89C-A56DB4830831}" destId="{9CBD47A6-34A6-4966-B799-A37794B9E81F}" srcOrd="0" destOrd="0" presId="urn:microsoft.com/office/officeart/2005/8/layout/orgChart1"/>
    <dgm:cxn modelId="{DB094D9C-3AF8-4EA4-8333-267DFE52E81C}" type="presParOf" srcId="{9CBD47A6-34A6-4966-B799-A37794B9E81F}" destId="{FDCFC27A-C336-4DFC-9D07-A3B7F797550A}" srcOrd="0" destOrd="0" presId="urn:microsoft.com/office/officeart/2005/8/layout/orgChart1"/>
    <dgm:cxn modelId="{F81883EF-75C1-4BAC-8D2E-1B38B1983F46}" type="presParOf" srcId="{9CBD47A6-34A6-4966-B799-A37794B9E81F}" destId="{483753BD-BCAB-4E13-B136-83637A1DCCAD}" srcOrd="1" destOrd="0" presId="urn:microsoft.com/office/officeart/2005/8/layout/orgChart1"/>
    <dgm:cxn modelId="{2667B3A8-AAEA-4D02-ACF4-AE7A7EFF18A7}" type="presParOf" srcId="{13A23B75-8446-43C5-A89C-A56DB4830831}" destId="{141F0434-E79F-429E-9B8B-15556C728FBD}" srcOrd="1" destOrd="0" presId="urn:microsoft.com/office/officeart/2005/8/layout/orgChart1"/>
    <dgm:cxn modelId="{8F3FD2F0-E161-422A-891F-614FA90EAE49}" type="presParOf" srcId="{141F0434-E79F-429E-9B8B-15556C728FBD}" destId="{D3863314-0AE7-48E0-B16F-E18D41DA2DC3}" srcOrd="0" destOrd="0" presId="urn:microsoft.com/office/officeart/2005/8/layout/orgChart1"/>
    <dgm:cxn modelId="{7B4274AF-CA12-4FCC-93D2-A23B594A7462}" type="presParOf" srcId="{141F0434-E79F-429E-9B8B-15556C728FBD}" destId="{A6C80BA4-82AA-4E19-815F-716EDFB3CB05}" srcOrd="1" destOrd="0" presId="urn:microsoft.com/office/officeart/2005/8/layout/orgChart1"/>
    <dgm:cxn modelId="{63C93C26-0BA8-4B81-8DC9-C51838EE8F14}" type="presParOf" srcId="{A6C80BA4-82AA-4E19-815F-716EDFB3CB05}" destId="{D67F99A4-47F4-4B19-AB21-F6DE71FBCA73}" srcOrd="0" destOrd="0" presId="urn:microsoft.com/office/officeart/2005/8/layout/orgChart1"/>
    <dgm:cxn modelId="{E85A9AAF-E45F-4615-B010-509845FD1050}" type="presParOf" srcId="{D67F99A4-47F4-4B19-AB21-F6DE71FBCA73}" destId="{21C54B65-3E70-4AFC-9989-6E0D4207003F}" srcOrd="0" destOrd="0" presId="urn:microsoft.com/office/officeart/2005/8/layout/orgChart1"/>
    <dgm:cxn modelId="{AF6AF299-6D52-4985-B418-66801D1A28E8}" type="presParOf" srcId="{D67F99A4-47F4-4B19-AB21-F6DE71FBCA73}" destId="{74E58E89-39D7-44DD-9E06-C8E4F903F484}" srcOrd="1" destOrd="0" presId="urn:microsoft.com/office/officeart/2005/8/layout/orgChart1"/>
    <dgm:cxn modelId="{3F53B0B4-D256-4575-AB89-30392C746067}" type="presParOf" srcId="{A6C80BA4-82AA-4E19-815F-716EDFB3CB05}" destId="{F66267FF-6438-4187-B4B1-120EE3FFFEE9}" srcOrd="1" destOrd="0" presId="urn:microsoft.com/office/officeart/2005/8/layout/orgChart1"/>
    <dgm:cxn modelId="{031F414F-5A79-4929-B9B1-2834DCF21C81}" type="presParOf" srcId="{A6C80BA4-82AA-4E19-815F-716EDFB3CB05}" destId="{484DBC14-F124-4F45-A7F4-D7C37294C735}" srcOrd="2" destOrd="0" presId="urn:microsoft.com/office/officeart/2005/8/layout/orgChart1"/>
    <dgm:cxn modelId="{32FEEDF7-A44F-47C4-A78A-DA86F0ABE8DC}" type="presParOf" srcId="{141F0434-E79F-429E-9B8B-15556C728FBD}" destId="{5CBB916E-EEF5-4081-BC53-1B4B606A8F3A}" srcOrd="2" destOrd="0" presId="urn:microsoft.com/office/officeart/2005/8/layout/orgChart1"/>
    <dgm:cxn modelId="{E9127FAD-24ED-4E7C-A8A4-DFE39E273732}" type="presParOf" srcId="{141F0434-E79F-429E-9B8B-15556C728FBD}" destId="{7C679D46-C745-48C6-A15E-786F6388BFC4}" srcOrd="3" destOrd="0" presId="urn:microsoft.com/office/officeart/2005/8/layout/orgChart1"/>
    <dgm:cxn modelId="{A720FD1B-795F-44C6-B628-25C6D2728528}" type="presParOf" srcId="{7C679D46-C745-48C6-A15E-786F6388BFC4}" destId="{1959C6A9-8643-492E-AB0E-857C3BE045E6}" srcOrd="0" destOrd="0" presId="urn:microsoft.com/office/officeart/2005/8/layout/orgChart1"/>
    <dgm:cxn modelId="{4E4158DC-5ADE-470A-BA5F-37B4D955F12F}" type="presParOf" srcId="{1959C6A9-8643-492E-AB0E-857C3BE045E6}" destId="{56A9A14A-F304-45C9-92FE-A4BB2288A3E6}" srcOrd="0" destOrd="0" presId="urn:microsoft.com/office/officeart/2005/8/layout/orgChart1"/>
    <dgm:cxn modelId="{0D2A4D2C-B872-4E2C-B4B0-437AE4DEE1F0}" type="presParOf" srcId="{1959C6A9-8643-492E-AB0E-857C3BE045E6}" destId="{B4FBAB9E-CBB1-42CD-BA1D-0E12B57CEA88}" srcOrd="1" destOrd="0" presId="urn:microsoft.com/office/officeart/2005/8/layout/orgChart1"/>
    <dgm:cxn modelId="{63F7F66F-5385-4C56-863D-B02A0C8040CC}" type="presParOf" srcId="{7C679D46-C745-48C6-A15E-786F6388BFC4}" destId="{D5366540-884C-4E6A-99C8-DB2AF286D5C6}" srcOrd="1" destOrd="0" presId="urn:microsoft.com/office/officeart/2005/8/layout/orgChart1"/>
    <dgm:cxn modelId="{BE163D20-D5EB-409E-BF6B-0829C04918A2}" type="presParOf" srcId="{D5366540-884C-4E6A-99C8-DB2AF286D5C6}" destId="{A3D4D19E-6036-4C07-946B-F656042516C8}" srcOrd="0" destOrd="0" presId="urn:microsoft.com/office/officeart/2005/8/layout/orgChart1"/>
    <dgm:cxn modelId="{160B5ECF-4563-4E81-890B-47D25CB5F8EC}" type="presParOf" srcId="{D5366540-884C-4E6A-99C8-DB2AF286D5C6}" destId="{0CB6729A-11AF-4D15-A7DB-D4546632CEBF}" srcOrd="1" destOrd="0" presId="urn:microsoft.com/office/officeart/2005/8/layout/orgChart1"/>
    <dgm:cxn modelId="{6C0CAD8F-E9ED-43CD-B221-BB9E990721E8}" type="presParOf" srcId="{0CB6729A-11AF-4D15-A7DB-D4546632CEBF}" destId="{FFC389A8-23B7-48CC-B314-05FD5494EA80}" srcOrd="0" destOrd="0" presId="urn:microsoft.com/office/officeart/2005/8/layout/orgChart1"/>
    <dgm:cxn modelId="{02C8988B-84DC-4091-883F-813943411D63}" type="presParOf" srcId="{FFC389A8-23B7-48CC-B314-05FD5494EA80}" destId="{6B9AA132-1306-400A-B2AD-D95F79D0EB32}" srcOrd="0" destOrd="0" presId="urn:microsoft.com/office/officeart/2005/8/layout/orgChart1"/>
    <dgm:cxn modelId="{FDFC1597-AE7B-4317-9F60-7824419B1E2C}" type="presParOf" srcId="{FFC389A8-23B7-48CC-B314-05FD5494EA80}" destId="{0F2BB570-D9BF-4BE3-A3A1-B7DC790416F8}" srcOrd="1" destOrd="0" presId="urn:microsoft.com/office/officeart/2005/8/layout/orgChart1"/>
    <dgm:cxn modelId="{B7244A8F-068B-469E-B214-76B053A5C0EA}" type="presParOf" srcId="{0CB6729A-11AF-4D15-A7DB-D4546632CEBF}" destId="{D39563F1-B840-4C8F-9694-3FF074BDD250}" srcOrd="1" destOrd="0" presId="urn:microsoft.com/office/officeart/2005/8/layout/orgChart1"/>
    <dgm:cxn modelId="{9D3E0E62-A728-4904-8D2A-7BDDA2FA99E1}" type="presParOf" srcId="{0CB6729A-11AF-4D15-A7DB-D4546632CEBF}" destId="{65BFBD5F-705D-45B6-81CC-F3ADC13D65A7}" srcOrd="2" destOrd="0" presId="urn:microsoft.com/office/officeart/2005/8/layout/orgChart1"/>
    <dgm:cxn modelId="{4A648F81-9981-42CB-8172-AC1812823857}" type="presParOf" srcId="{D5366540-884C-4E6A-99C8-DB2AF286D5C6}" destId="{E6CA0A1D-232F-4B2B-B4E2-99D07DE7EC12}" srcOrd="2" destOrd="0" presId="urn:microsoft.com/office/officeart/2005/8/layout/orgChart1"/>
    <dgm:cxn modelId="{3FA9C8FD-9B4A-4F36-94B0-E16EA3F36EA1}" type="presParOf" srcId="{D5366540-884C-4E6A-99C8-DB2AF286D5C6}" destId="{1C08C9DC-A48F-4B66-B551-5E696BB63277}" srcOrd="3" destOrd="0" presId="urn:microsoft.com/office/officeart/2005/8/layout/orgChart1"/>
    <dgm:cxn modelId="{2693ADCC-97A1-40F7-A4C9-4576503A46E5}" type="presParOf" srcId="{1C08C9DC-A48F-4B66-B551-5E696BB63277}" destId="{779490B2-35F2-43F4-A4E9-A56E3E2ABDB7}" srcOrd="0" destOrd="0" presId="urn:microsoft.com/office/officeart/2005/8/layout/orgChart1"/>
    <dgm:cxn modelId="{5BC36C69-8B26-4EAF-8E0C-D519AB03A5BB}" type="presParOf" srcId="{779490B2-35F2-43F4-A4E9-A56E3E2ABDB7}" destId="{2653C9FC-E828-4ED7-9D50-913733B95742}" srcOrd="0" destOrd="0" presId="urn:microsoft.com/office/officeart/2005/8/layout/orgChart1"/>
    <dgm:cxn modelId="{5352D856-11E8-43D6-8EA0-0E85305414AB}" type="presParOf" srcId="{779490B2-35F2-43F4-A4E9-A56E3E2ABDB7}" destId="{2DB7BBAC-D037-4224-BC00-DC1E01AB0CC9}" srcOrd="1" destOrd="0" presId="urn:microsoft.com/office/officeart/2005/8/layout/orgChart1"/>
    <dgm:cxn modelId="{611B1837-F6CC-479B-9E3B-3CFC1874913C}" type="presParOf" srcId="{1C08C9DC-A48F-4B66-B551-5E696BB63277}" destId="{D991396D-3880-4285-9569-FBA85547A9DF}" srcOrd="1" destOrd="0" presId="urn:microsoft.com/office/officeart/2005/8/layout/orgChart1"/>
    <dgm:cxn modelId="{E1D20BD4-A46B-477D-8148-9FDF09AB95BF}" type="presParOf" srcId="{1C08C9DC-A48F-4B66-B551-5E696BB63277}" destId="{C6893C78-4FF5-4464-9A9E-83737F594DCB}" srcOrd="2" destOrd="0" presId="urn:microsoft.com/office/officeart/2005/8/layout/orgChart1"/>
    <dgm:cxn modelId="{B5E6D654-395D-4FF4-95D4-0A161323296A}" type="presParOf" srcId="{7C679D46-C745-48C6-A15E-786F6388BFC4}" destId="{1F836FD4-AAD0-4205-B010-858A103532DC}" srcOrd="2" destOrd="0" presId="urn:microsoft.com/office/officeart/2005/8/layout/orgChart1"/>
    <dgm:cxn modelId="{2D003FE0-339B-4D34-9333-80E4BD4028E0}" type="presParOf" srcId="{141F0434-E79F-429E-9B8B-15556C728FBD}" destId="{31133DEF-093D-400B-847A-55899FDBF714}" srcOrd="4" destOrd="0" presId="urn:microsoft.com/office/officeart/2005/8/layout/orgChart1"/>
    <dgm:cxn modelId="{5BD28E31-8570-4295-AA5A-08EC8469A787}" type="presParOf" srcId="{141F0434-E79F-429E-9B8B-15556C728FBD}" destId="{C33FF4D7-2589-49DF-8144-06C03698A3A4}" srcOrd="5" destOrd="0" presId="urn:microsoft.com/office/officeart/2005/8/layout/orgChart1"/>
    <dgm:cxn modelId="{2F1242EB-E5B7-440B-9EC8-0CC71C4F9678}" type="presParOf" srcId="{C33FF4D7-2589-49DF-8144-06C03698A3A4}" destId="{8B155B5B-1116-4E15-9D2C-6C5A7B525449}" srcOrd="0" destOrd="0" presId="urn:microsoft.com/office/officeart/2005/8/layout/orgChart1"/>
    <dgm:cxn modelId="{20EE92AE-E995-492C-AA5B-4BACD9B1D68A}" type="presParOf" srcId="{8B155B5B-1116-4E15-9D2C-6C5A7B525449}" destId="{AA6A0085-56B0-4DE0-8E3E-A5B56B009341}" srcOrd="0" destOrd="0" presId="urn:microsoft.com/office/officeart/2005/8/layout/orgChart1"/>
    <dgm:cxn modelId="{96165338-BF84-42B8-BFCB-5B5C31185186}" type="presParOf" srcId="{8B155B5B-1116-4E15-9D2C-6C5A7B525449}" destId="{D1188BCB-9BD6-4102-9185-7CE8D93B89C5}" srcOrd="1" destOrd="0" presId="urn:microsoft.com/office/officeart/2005/8/layout/orgChart1"/>
    <dgm:cxn modelId="{AE7BA28B-E06A-4A6D-BBAD-FD5EAEDE6E11}" type="presParOf" srcId="{C33FF4D7-2589-49DF-8144-06C03698A3A4}" destId="{15E8F84B-9F17-4750-9B79-444A7EC317A4}" srcOrd="1" destOrd="0" presId="urn:microsoft.com/office/officeart/2005/8/layout/orgChart1"/>
    <dgm:cxn modelId="{165ED53E-DE66-4E7C-8523-7F246271FD44}" type="presParOf" srcId="{15E8F84B-9F17-4750-9B79-444A7EC317A4}" destId="{0C5547FC-716B-4D6A-AAC8-3B461B3C5E8C}" srcOrd="0" destOrd="0" presId="urn:microsoft.com/office/officeart/2005/8/layout/orgChart1"/>
    <dgm:cxn modelId="{BDAEAFF5-DD49-4335-A7CD-2F6C944D277A}" type="presParOf" srcId="{15E8F84B-9F17-4750-9B79-444A7EC317A4}" destId="{B4AD8E25-DA0A-4321-8862-AC30D5682656}" srcOrd="1" destOrd="0" presId="urn:microsoft.com/office/officeart/2005/8/layout/orgChart1"/>
    <dgm:cxn modelId="{A3B614C0-B3D1-465B-BCE6-099D7441B0AE}" type="presParOf" srcId="{B4AD8E25-DA0A-4321-8862-AC30D5682656}" destId="{70908A4F-9047-45C5-A041-6A2915BA35DB}" srcOrd="0" destOrd="0" presId="urn:microsoft.com/office/officeart/2005/8/layout/orgChart1"/>
    <dgm:cxn modelId="{A100F22C-5E10-42E4-A197-AF8D3F5E08EF}" type="presParOf" srcId="{70908A4F-9047-45C5-A041-6A2915BA35DB}" destId="{02532A07-742A-4D31-95A0-29F239EC6D2D}" srcOrd="0" destOrd="0" presId="urn:microsoft.com/office/officeart/2005/8/layout/orgChart1"/>
    <dgm:cxn modelId="{324512A6-3097-42C6-8A52-348B4A1C0C18}" type="presParOf" srcId="{70908A4F-9047-45C5-A041-6A2915BA35DB}" destId="{5B73FC4A-BC29-48C2-BE3E-FA0A4FE4824D}" srcOrd="1" destOrd="0" presId="urn:microsoft.com/office/officeart/2005/8/layout/orgChart1"/>
    <dgm:cxn modelId="{0B9922FD-61D6-4248-888B-9B672B448DA1}" type="presParOf" srcId="{B4AD8E25-DA0A-4321-8862-AC30D5682656}" destId="{AC7253E8-7CA4-41DF-B603-4171C1F679E3}" srcOrd="1" destOrd="0" presId="urn:microsoft.com/office/officeart/2005/8/layout/orgChart1"/>
    <dgm:cxn modelId="{37212A3A-72D0-42B4-AE98-CA99D2F29EB4}" type="presParOf" srcId="{B4AD8E25-DA0A-4321-8862-AC30D5682656}" destId="{16FD1E55-BFC1-441B-AC8F-CFE035E234BC}" srcOrd="2" destOrd="0" presId="urn:microsoft.com/office/officeart/2005/8/layout/orgChart1"/>
    <dgm:cxn modelId="{C51A66A0-D82D-4B23-9D85-1CEDCDF9971C}" type="presParOf" srcId="{15E8F84B-9F17-4750-9B79-444A7EC317A4}" destId="{5CF0321F-8F2A-493A-ADBF-3D2EB123B0BE}" srcOrd="2" destOrd="0" presId="urn:microsoft.com/office/officeart/2005/8/layout/orgChart1"/>
    <dgm:cxn modelId="{C803EE83-CD9E-4E73-88E1-5FC7820D1660}" type="presParOf" srcId="{15E8F84B-9F17-4750-9B79-444A7EC317A4}" destId="{A56B6D58-CEB9-4C05-B340-7642286723A6}" srcOrd="3" destOrd="0" presId="urn:microsoft.com/office/officeart/2005/8/layout/orgChart1"/>
    <dgm:cxn modelId="{7B6721C0-4E02-4283-B1C8-CE1DC2F41F50}" type="presParOf" srcId="{A56B6D58-CEB9-4C05-B340-7642286723A6}" destId="{D0894367-583C-41A1-B572-1052CB58DD38}" srcOrd="0" destOrd="0" presId="urn:microsoft.com/office/officeart/2005/8/layout/orgChart1"/>
    <dgm:cxn modelId="{78F1BE32-D5A7-44AA-9AF9-78C03861B02D}" type="presParOf" srcId="{D0894367-583C-41A1-B572-1052CB58DD38}" destId="{8D817DD2-0163-44AF-B8D3-FACFB1D4A0A7}" srcOrd="0" destOrd="0" presId="urn:microsoft.com/office/officeart/2005/8/layout/orgChart1"/>
    <dgm:cxn modelId="{E8E689BF-DA18-437C-8927-3D6524423407}" type="presParOf" srcId="{D0894367-583C-41A1-B572-1052CB58DD38}" destId="{F4593DC2-E899-46A5-AEBF-2C602EBA9918}" srcOrd="1" destOrd="0" presId="urn:microsoft.com/office/officeart/2005/8/layout/orgChart1"/>
    <dgm:cxn modelId="{4EA376D2-671A-4214-9923-D421DDCA1752}" type="presParOf" srcId="{A56B6D58-CEB9-4C05-B340-7642286723A6}" destId="{014EAE02-7EDA-494B-9507-DBEFCB04BD83}" srcOrd="1" destOrd="0" presId="urn:microsoft.com/office/officeart/2005/8/layout/orgChart1"/>
    <dgm:cxn modelId="{E2606930-09EB-46ED-83FD-47C9ADA60CBB}" type="presParOf" srcId="{A56B6D58-CEB9-4C05-B340-7642286723A6}" destId="{78EFD906-C661-41BF-B951-9CE3F1EF1E82}" srcOrd="2" destOrd="0" presId="urn:microsoft.com/office/officeart/2005/8/layout/orgChart1"/>
    <dgm:cxn modelId="{02D6E73C-2B06-4E2A-AAFE-1F3700FDD23F}" type="presParOf" srcId="{C33FF4D7-2589-49DF-8144-06C03698A3A4}" destId="{558468F7-1EA3-4DE9-8AD5-5CB2DA722DA3}" srcOrd="2" destOrd="0" presId="urn:microsoft.com/office/officeart/2005/8/layout/orgChart1"/>
    <dgm:cxn modelId="{5778B66F-2971-4B98-9D8B-4A9FB8903070}" type="presParOf" srcId="{141F0434-E79F-429E-9B8B-15556C728FBD}" destId="{94384C88-5281-4593-9BE3-5D5740B06412}" srcOrd="6" destOrd="0" presId="urn:microsoft.com/office/officeart/2005/8/layout/orgChart1"/>
    <dgm:cxn modelId="{CCACACF9-6A2F-4E91-B51E-180EB9F7FDA5}" type="presParOf" srcId="{141F0434-E79F-429E-9B8B-15556C728FBD}" destId="{9184B1E1-5AB3-4DA6-BDEE-F367715EB4AE}" srcOrd="7" destOrd="0" presId="urn:microsoft.com/office/officeart/2005/8/layout/orgChart1"/>
    <dgm:cxn modelId="{015983D7-A925-41B0-990E-300085299B74}" type="presParOf" srcId="{9184B1E1-5AB3-4DA6-BDEE-F367715EB4AE}" destId="{D7B43ADC-FC82-404A-B05F-6530F1F26A24}" srcOrd="0" destOrd="0" presId="urn:microsoft.com/office/officeart/2005/8/layout/orgChart1"/>
    <dgm:cxn modelId="{E1E7D2DA-8AB2-463B-85AF-29C108577B33}" type="presParOf" srcId="{D7B43ADC-FC82-404A-B05F-6530F1F26A24}" destId="{FCD8397C-52AD-47B1-98B4-0D9A4F1ECE48}" srcOrd="0" destOrd="0" presId="urn:microsoft.com/office/officeart/2005/8/layout/orgChart1"/>
    <dgm:cxn modelId="{D62058AB-CCF0-4D97-A832-59BA724711B3}" type="presParOf" srcId="{D7B43ADC-FC82-404A-B05F-6530F1F26A24}" destId="{FCDE30A2-5490-4167-810B-0CD248E0D64D}" srcOrd="1" destOrd="0" presId="urn:microsoft.com/office/officeart/2005/8/layout/orgChart1"/>
    <dgm:cxn modelId="{FD219C8D-5AF4-4F88-9CBA-79D9A14F0B2D}" type="presParOf" srcId="{9184B1E1-5AB3-4DA6-BDEE-F367715EB4AE}" destId="{17DB4EBD-A1F1-4685-8B04-EF390873091B}" srcOrd="1" destOrd="0" presId="urn:microsoft.com/office/officeart/2005/8/layout/orgChart1"/>
    <dgm:cxn modelId="{FCAC8D7B-D489-4AFD-BE7B-D925492C97EA}" type="presParOf" srcId="{17DB4EBD-A1F1-4685-8B04-EF390873091B}" destId="{D77ECD71-0CCA-4CAF-8F0A-8EE6577E828E}" srcOrd="0" destOrd="0" presId="urn:microsoft.com/office/officeart/2005/8/layout/orgChart1"/>
    <dgm:cxn modelId="{717A05DD-EE35-42CF-A2B0-78266D17C002}" type="presParOf" srcId="{17DB4EBD-A1F1-4685-8B04-EF390873091B}" destId="{965AFDFF-0586-4B96-96BD-C862BD5FC8F2}" srcOrd="1" destOrd="0" presId="urn:microsoft.com/office/officeart/2005/8/layout/orgChart1"/>
    <dgm:cxn modelId="{EDCCB2F3-469B-4AD6-B2C9-19F76BB8F7A3}" type="presParOf" srcId="{965AFDFF-0586-4B96-96BD-C862BD5FC8F2}" destId="{69E090FA-A98D-4095-9B0E-96CAD90043A8}" srcOrd="0" destOrd="0" presId="urn:microsoft.com/office/officeart/2005/8/layout/orgChart1"/>
    <dgm:cxn modelId="{C99FE3FA-CF34-4146-A79E-D65D8F68E62A}" type="presParOf" srcId="{69E090FA-A98D-4095-9B0E-96CAD90043A8}" destId="{1CC4F79F-5020-46A0-95C7-7B02F22FD2AD}" srcOrd="0" destOrd="0" presId="urn:microsoft.com/office/officeart/2005/8/layout/orgChart1"/>
    <dgm:cxn modelId="{A68FF9E9-1E78-41D7-8586-2D14B7C3FBED}" type="presParOf" srcId="{69E090FA-A98D-4095-9B0E-96CAD90043A8}" destId="{C92BABB8-C744-4803-9E29-8BE4D047699A}" srcOrd="1" destOrd="0" presId="urn:microsoft.com/office/officeart/2005/8/layout/orgChart1"/>
    <dgm:cxn modelId="{B05AB7B3-FA13-422E-B5BF-C0785B0BAAC3}" type="presParOf" srcId="{965AFDFF-0586-4B96-96BD-C862BD5FC8F2}" destId="{48F2AD40-B42A-43FE-AE68-22F0339DC830}" srcOrd="1" destOrd="0" presId="urn:microsoft.com/office/officeart/2005/8/layout/orgChart1"/>
    <dgm:cxn modelId="{7B6735D3-8755-4B90-9564-D3269287BBC5}" type="presParOf" srcId="{965AFDFF-0586-4B96-96BD-C862BD5FC8F2}" destId="{30551878-6C92-4397-8E48-1B301AFC5862}" srcOrd="2" destOrd="0" presId="urn:microsoft.com/office/officeart/2005/8/layout/orgChart1"/>
    <dgm:cxn modelId="{0AA81225-2AD5-4C9A-9701-DFD2B48F5130}" type="presParOf" srcId="{9184B1E1-5AB3-4DA6-BDEE-F367715EB4AE}" destId="{684E9614-E1A2-4FF8-B03B-8259F6AF0A1D}" srcOrd="2" destOrd="0" presId="urn:microsoft.com/office/officeart/2005/8/layout/orgChart1"/>
    <dgm:cxn modelId="{6521541F-B479-4CAD-8505-AF114DEA1D06}" type="presParOf" srcId="{13A23B75-8446-43C5-A89C-A56DB4830831}" destId="{FDEC208B-6670-4C00-8892-77391A9F016A}" srcOrd="2" destOrd="0" presId="urn:microsoft.com/office/officeart/2005/8/layout/orgChart1"/>
    <dgm:cxn modelId="{3BB8CE1F-15C8-49FB-938E-52E6696F3CB9}" type="presParOf" srcId="{FDEC208B-6670-4C00-8892-77391A9F016A}" destId="{4757077F-DDE6-4B88-8312-0024E52BCEBB}" srcOrd="0" destOrd="0" presId="urn:microsoft.com/office/officeart/2005/8/layout/orgChart1"/>
    <dgm:cxn modelId="{FCD18F9C-BEA8-4865-8415-52A6CBD95551}" type="presParOf" srcId="{FDEC208B-6670-4C00-8892-77391A9F016A}" destId="{A0BD8A37-B3C2-4271-82A9-825D343249D0}" srcOrd="1" destOrd="0" presId="urn:microsoft.com/office/officeart/2005/8/layout/orgChart1"/>
    <dgm:cxn modelId="{592BE0EF-755D-4575-9969-B0909BAC18AD}" type="presParOf" srcId="{A0BD8A37-B3C2-4271-82A9-825D343249D0}" destId="{B88B70B5-B736-4ABB-A664-E72897DAEDC8}" srcOrd="0" destOrd="0" presId="urn:microsoft.com/office/officeart/2005/8/layout/orgChart1"/>
    <dgm:cxn modelId="{D0C0CEBB-FF76-492A-91C2-6B69B1BF83D5}" type="presParOf" srcId="{B88B70B5-B736-4ABB-A664-E72897DAEDC8}" destId="{43B95773-631A-417F-9CA9-C7A561DFA9B9}" srcOrd="0" destOrd="0" presId="urn:microsoft.com/office/officeart/2005/8/layout/orgChart1"/>
    <dgm:cxn modelId="{D42821C5-0D4D-4F1E-9177-125142D50277}" type="presParOf" srcId="{B88B70B5-B736-4ABB-A664-E72897DAEDC8}" destId="{54FC63E3-8104-4803-B407-F0C9D9B2F31C}" srcOrd="1" destOrd="0" presId="urn:microsoft.com/office/officeart/2005/8/layout/orgChart1"/>
    <dgm:cxn modelId="{64B69E00-DB9A-4E89-AF59-47AD8998A61C}" type="presParOf" srcId="{A0BD8A37-B3C2-4271-82A9-825D343249D0}" destId="{375C9AE5-05B2-4C74-BC6C-F834D93BBB4A}" srcOrd="1" destOrd="0" presId="urn:microsoft.com/office/officeart/2005/8/layout/orgChart1"/>
    <dgm:cxn modelId="{00FAC0EF-A0F9-46D3-9E82-21C3412C66F8}" type="presParOf" srcId="{A0BD8A37-B3C2-4271-82A9-825D343249D0}" destId="{BC3A2BB0-4A65-4F08-A6FA-ABE5352D6E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19FCA-EC48-407A-9454-A1D728FD8692}">
      <dsp:nvSpPr>
        <dsp:cNvPr id="0" name=""/>
        <dsp:cNvSpPr/>
      </dsp:nvSpPr>
      <dsp:spPr>
        <a:xfrm>
          <a:off x="4452496" y="560547"/>
          <a:ext cx="675392" cy="234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216"/>
              </a:lnTo>
              <a:lnTo>
                <a:pt x="675392" y="117216"/>
              </a:lnTo>
              <a:lnTo>
                <a:pt x="675392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09A9C-E5E4-44FA-A0D7-267CD58BA4A3}">
      <dsp:nvSpPr>
        <dsp:cNvPr id="0" name=""/>
        <dsp:cNvSpPr/>
      </dsp:nvSpPr>
      <dsp:spPr>
        <a:xfrm>
          <a:off x="3659887" y="2145764"/>
          <a:ext cx="117216" cy="2098738"/>
        </a:xfrm>
        <a:custGeom>
          <a:avLst/>
          <a:gdLst/>
          <a:ahLst/>
          <a:cxnLst/>
          <a:rect l="0" t="0" r="0" b="0"/>
          <a:pathLst>
            <a:path>
              <a:moveTo>
                <a:pt x="117216" y="0"/>
              </a:moveTo>
              <a:lnTo>
                <a:pt x="117216" y="2098738"/>
              </a:lnTo>
              <a:lnTo>
                <a:pt x="0" y="20987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A1C75-D82E-473B-90E7-DE83BD55343B}">
      <dsp:nvSpPr>
        <dsp:cNvPr id="0" name=""/>
        <dsp:cNvSpPr/>
      </dsp:nvSpPr>
      <dsp:spPr>
        <a:xfrm>
          <a:off x="3777103" y="2145764"/>
          <a:ext cx="117216" cy="1306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6130"/>
              </a:lnTo>
              <a:lnTo>
                <a:pt x="117216" y="13061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6B05E-29EA-4E2F-A45A-F78AE04EE425}">
      <dsp:nvSpPr>
        <dsp:cNvPr id="0" name=""/>
        <dsp:cNvSpPr/>
      </dsp:nvSpPr>
      <dsp:spPr>
        <a:xfrm>
          <a:off x="3659887" y="2145764"/>
          <a:ext cx="117216" cy="1306130"/>
        </a:xfrm>
        <a:custGeom>
          <a:avLst/>
          <a:gdLst/>
          <a:ahLst/>
          <a:cxnLst/>
          <a:rect l="0" t="0" r="0" b="0"/>
          <a:pathLst>
            <a:path>
              <a:moveTo>
                <a:pt x="117216" y="0"/>
              </a:moveTo>
              <a:lnTo>
                <a:pt x="117216" y="1306130"/>
              </a:lnTo>
              <a:lnTo>
                <a:pt x="0" y="13061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E75F1-5720-4C5D-868A-88B3ADBD18CB}">
      <dsp:nvSpPr>
        <dsp:cNvPr id="0" name=""/>
        <dsp:cNvSpPr/>
      </dsp:nvSpPr>
      <dsp:spPr>
        <a:xfrm>
          <a:off x="3777103" y="2145764"/>
          <a:ext cx="117216" cy="513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521"/>
              </a:lnTo>
              <a:lnTo>
                <a:pt x="117216" y="5135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7DB0E-8F4B-4801-80F7-7A8DB9B92770}">
      <dsp:nvSpPr>
        <dsp:cNvPr id="0" name=""/>
        <dsp:cNvSpPr/>
      </dsp:nvSpPr>
      <dsp:spPr>
        <a:xfrm>
          <a:off x="3659887" y="2145764"/>
          <a:ext cx="117216" cy="513521"/>
        </a:xfrm>
        <a:custGeom>
          <a:avLst/>
          <a:gdLst/>
          <a:ahLst/>
          <a:cxnLst/>
          <a:rect l="0" t="0" r="0" b="0"/>
          <a:pathLst>
            <a:path>
              <a:moveTo>
                <a:pt x="117216" y="0"/>
              </a:moveTo>
              <a:lnTo>
                <a:pt x="117216" y="513521"/>
              </a:lnTo>
              <a:lnTo>
                <a:pt x="0" y="5135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2E38A-D6D1-4490-8B8C-0160F096BC54}">
      <dsp:nvSpPr>
        <dsp:cNvPr id="0" name=""/>
        <dsp:cNvSpPr/>
      </dsp:nvSpPr>
      <dsp:spPr>
        <a:xfrm>
          <a:off x="3731383" y="1353155"/>
          <a:ext cx="91440" cy="2344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4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CDE17-FA68-4CE9-9AAD-393B60190D5E}">
      <dsp:nvSpPr>
        <dsp:cNvPr id="0" name=""/>
        <dsp:cNvSpPr/>
      </dsp:nvSpPr>
      <dsp:spPr>
        <a:xfrm>
          <a:off x="3777103" y="560547"/>
          <a:ext cx="675392" cy="234433"/>
        </a:xfrm>
        <a:custGeom>
          <a:avLst/>
          <a:gdLst/>
          <a:ahLst/>
          <a:cxnLst/>
          <a:rect l="0" t="0" r="0" b="0"/>
          <a:pathLst>
            <a:path>
              <a:moveTo>
                <a:pt x="675392" y="0"/>
              </a:moveTo>
              <a:lnTo>
                <a:pt x="675392" y="117216"/>
              </a:lnTo>
              <a:lnTo>
                <a:pt x="0" y="117216"/>
              </a:lnTo>
              <a:lnTo>
                <a:pt x="0" y="2344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C659D-BEBE-408A-B94F-149A12A4768B}">
      <dsp:nvSpPr>
        <dsp:cNvPr id="0" name=""/>
        <dsp:cNvSpPr/>
      </dsp:nvSpPr>
      <dsp:spPr>
        <a:xfrm>
          <a:off x="3894320" y="2371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Ejere/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Bestyrelsen</a:t>
          </a:r>
        </a:p>
      </dsp:txBody>
      <dsp:txXfrm>
        <a:off x="3894320" y="2371"/>
        <a:ext cx="1116350" cy="558175"/>
      </dsp:txXfrm>
    </dsp:sp>
    <dsp:sp modelId="{405297A3-DC0E-4E03-AE57-03A3E6BEC6C8}">
      <dsp:nvSpPr>
        <dsp:cNvPr id="0" name=""/>
        <dsp:cNvSpPr/>
      </dsp:nvSpPr>
      <dsp:spPr>
        <a:xfrm>
          <a:off x="3218928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dirty="0"/>
            <a:t>Koncerndirektør</a:t>
          </a:r>
        </a:p>
      </dsp:txBody>
      <dsp:txXfrm>
        <a:off x="3218928" y="794980"/>
        <a:ext cx="1116350" cy="558175"/>
      </dsp:txXfrm>
    </dsp:sp>
    <dsp:sp modelId="{444211D3-AE1D-4871-884B-601E2492F7E5}">
      <dsp:nvSpPr>
        <dsp:cNvPr id="0" name=""/>
        <dsp:cNvSpPr/>
      </dsp:nvSpPr>
      <dsp:spPr>
        <a:xfrm>
          <a:off x="3218928" y="1587589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Direktør</a:t>
          </a:r>
        </a:p>
      </dsp:txBody>
      <dsp:txXfrm>
        <a:off x="3218928" y="1587589"/>
        <a:ext cx="1116350" cy="558175"/>
      </dsp:txXfrm>
    </dsp:sp>
    <dsp:sp modelId="{5C7BAF65-A6D1-47EA-AF75-F1BDFE1E586C}">
      <dsp:nvSpPr>
        <dsp:cNvPr id="0" name=""/>
        <dsp:cNvSpPr/>
      </dsp:nvSpPr>
      <dsp:spPr>
        <a:xfrm>
          <a:off x="2543536" y="2380198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Forlag</a:t>
          </a:r>
        </a:p>
      </dsp:txBody>
      <dsp:txXfrm>
        <a:off x="2543536" y="2380198"/>
        <a:ext cx="1116350" cy="558175"/>
      </dsp:txXfrm>
    </dsp:sp>
    <dsp:sp modelId="{2A7C4CB4-88C1-4E9A-821D-36EA30D1F301}">
      <dsp:nvSpPr>
        <dsp:cNvPr id="0" name=""/>
        <dsp:cNvSpPr/>
      </dsp:nvSpPr>
      <dsp:spPr>
        <a:xfrm>
          <a:off x="3894320" y="2380198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Fotobureau</a:t>
          </a:r>
        </a:p>
      </dsp:txBody>
      <dsp:txXfrm>
        <a:off x="3894320" y="2380198"/>
        <a:ext cx="1116350" cy="558175"/>
      </dsp:txXfrm>
    </dsp:sp>
    <dsp:sp modelId="{23B2859A-2EA2-4390-B8DA-87831037F19C}">
      <dsp:nvSpPr>
        <dsp:cNvPr id="0" name=""/>
        <dsp:cNvSpPr/>
      </dsp:nvSpPr>
      <dsp:spPr>
        <a:xfrm>
          <a:off x="2543536" y="3172807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Nyhedsbureau</a:t>
          </a:r>
        </a:p>
      </dsp:txBody>
      <dsp:txXfrm>
        <a:off x="2543536" y="3172807"/>
        <a:ext cx="1116350" cy="558175"/>
      </dsp:txXfrm>
    </dsp:sp>
    <dsp:sp modelId="{FA4FC2F7-9A98-4471-94EB-D646B476C2DC}">
      <dsp:nvSpPr>
        <dsp:cNvPr id="0" name=""/>
        <dsp:cNvSpPr/>
      </dsp:nvSpPr>
      <dsp:spPr>
        <a:xfrm>
          <a:off x="3894320" y="3172807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Nyhedsmedie</a:t>
          </a:r>
        </a:p>
      </dsp:txBody>
      <dsp:txXfrm>
        <a:off x="3894320" y="3172807"/>
        <a:ext cx="1116350" cy="558175"/>
      </dsp:txXfrm>
    </dsp:sp>
    <dsp:sp modelId="{AEE3C486-21B7-4374-91D0-12E10835988E}">
      <dsp:nvSpPr>
        <dsp:cNvPr id="0" name=""/>
        <dsp:cNvSpPr/>
      </dsp:nvSpPr>
      <dsp:spPr>
        <a:xfrm>
          <a:off x="2543536" y="3965415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Reklamebureau</a:t>
          </a:r>
        </a:p>
      </dsp:txBody>
      <dsp:txXfrm>
        <a:off x="2543536" y="3965415"/>
        <a:ext cx="1116350" cy="558175"/>
      </dsp:txXfrm>
    </dsp:sp>
    <dsp:sp modelId="{21BFA839-958C-4E38-9A08-CE4B00600453}">
      <dsp:nvSpPr>
        <dsp:cNvPr id="0" name=""/>
        <dsp:cNvSpPr/>
      </dsp:nvSpPr>
      <dsp:spPr>
        <a:xfrm>
          <a:off x="4569712" y="794980"/>
          <a:ext cx="1116350" cy="55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Økonomidirektør</a:t>
          </a:r>
        </a:p>
      </dsp:txBody>
      <dsp:txXfrm>
        <a:off x="4569712" y="794980"/>
        <a:ext cx="1116350" cy="558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7077F-DDE6-4B88-8312-0024E52BCEBB}">
      <dsp:nvSpPr>
        <dsp:cNvPr id="0" name=""/>
        <dsp:cNvSpPr/>
      </dsp:nvSpPr>
      <dsp:spPr>
        <a:xfrm>
          <a:off x="3803452" y="679170"/>
          <a:ext cx="142136" cy="622695"/>
        </a:xfrm>
        <a:custGeom>
          <a:avLst/>
          <a:gdLst/>
          <a:ahLst/>
          <a:cxnLst/>
          <a:rect l="0" t="0" r="0" b="0"/>
          <a:pathLst>
            <a:path>
              <a:moveTo>
                <a:pt x="142136" y="0"/>
              </a:moveTo>
              <a:lnTo>
                <a:pt x="142136" y="622695"/>
              </a:lnTo>
              <a:lnTo>
                <a:pt x="0" y="622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7ECD71-0CCA-4CAF-8F0A-8EE6577E828E}">
      <dsp:nvSpPr>
        <dsp:cNvPr id="0" name=""/>
        <dsp:cNvSpPr/>
      </dsp:nvSpPr>
      <dsp:spPr>
        <a:xfrm>
          <a:off x="5861053" y="2601402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84C88-5281-4593-9BE3-5D5740B06412}">
      <dsp:nvSpPr>
        <dsp:cNvPr id="0" name=""/>
        <dsp:cNvSpPr/>
      </dsp:nvSpPr>
      <dsp:spPr>
        <a:xfrm>
          <a:off x="3945589" y="679170"/>
          <a:ext cx="2456937" cy="1245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253"/>
              </a:lnTo>
              <a:lnTo>
                <a:pt x="2456937" y="1103253"/>
              </a:lnTo>
              <a:lnTo>
                <a:pt x="2456937" y="124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0321F-8F2A-493A-ADBF-3D2EB123B0BE}">
      <dsp:nvSpPr>
        <dsp:cNvPr id="0" name=""/>
        <dsp:cNvSpPr/>
      </dsp:nvSpPr>
      <dsp:spPr>
        <a:xfrm>
          <a:off x="4223094" y="2601402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547FC-716B-4D6A-AAC8-3B461B3C5E8C}">
      <dsp:nvSpPr>
        <dsp:cNvPr id="0" name=""/>
        <dsp:cNvSpPr/>
      </dsp:nvSpPr>
      <dsp:spPr>
        <a:xfrm>
          <a:off x="4223094" y="2601402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133DEF-093D-400B-847A-55899FDBF714}">
      <dsp:nvSpPr>
        <dsp:cNvPr id="0" name=""/>
        <dsp:cNvSpPr/>
      </dsp:nvSpPr>
      <dsp:spPr>
        <a:xfrm>
          <a:off x="3945589" y="679170"/>
          <a:ext cx="818979" cy="1245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3253"/>
              </a:lnTo>
              <a:lnTo>
                <a:pt x="818979" y="1103253"/>
              </a:lnTo>
              <a:lnTo>
                <a:pt x="818979" y="124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A0A1D-232F-4B2B-B4E2-99D07DE7EC12}">
      <dsp:nvSpPr>
        <dsp:cNvPr id="0" name=""/>
        <dsp:cNvSpPr/>
      </dsp:nvSpPr>
      <dsp:spPr>
        <a:xfrm>
          <a:off x="2585136" y="2601402"/>
          <a:ext cx="203052" cy="1583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811"/>
              </a:lnTo>
              <a:lnTo>
                <a:pt x="203052" y="1583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4D19E-6036-4C07-946B-F656042516C8}">
      <dsp:nvSpPr>
        <dsp:cNvPr id="0" name=""/>
        <dsp:cNvSpPr/>
      </dsp:nvSpPr>
      <dsp:spPr>
        <a:xfrm>
          <a:off x="2585136" y="2601402"/>
          <a:ext cx="203052" cy="6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695"/>
              </a:lnTo>
              <a:lnTo>
                <a:pt x="203052" y="6226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BB916E-EEF5-4081-BC53-1B4B606A8F3A}">
      <dsp:nvSpPr>
        <dsp:cNvPr id="0" name=""/>
        <dsp:cNvSpPr/>
      </dsp:nvSpPr>
      <dsp:spPr>
        <a:xfrm>
          <a:off x="3126610" y="679170"/>
          <a:ext cx="818979" cy="1245390"/>
        </a:xfrm>
        <a:custGeom>
          <a:avLst/>
          <a:gdLst/>
          <a:ahLst/>
          <a:cxnLst/>
          <a:rect l="0" t="0" r="0" b="0"/>
          <a:pathLst>
            <a:path>
              <a:moveTo>
                <a:pt x="818979" y="0"/>
              </a:moveTo>
              <a:lnTo>
                <a:pt x="818979" y="1103253"/>
              </a:lnTo>
              <a:lnTo>
                <a:pt x="0" y="1103253"/>
              </a:lnTo>
              <a:lnTo>
                <a:pt x="0" y="124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63314-0AE7-48E0-B16F-E18D41DA2DC3}">
      <dsp:nvSpPr>
        <dsp:cNvPr id="0" name=""/>
        <dsp:cNvSpPr/>
      </dsp:nvSpPr>
      <dsp:spPr>
        <a:xfrm>
          <a:off x="1488651" y="679170"/>
          <a:ext cx="2456937" cy="1245390"/>
        </a:xfrm>
        <a:custGeom>
          <a:avLst/>
          <a:gdLst/>
          <a:ahLst/>
          <a:cxnLst/>
          <a:rect l="0" t="0" r="0" b="0"/>
          <a:pathLst>
            <a:path>
              <a:moveTo>
                <a:pt x="2456937" y="0"/>
              </a:moveTo>
              <a:lnTo>
                <a:pt x="2456937" y="1103253"/>
              </a:lnTo>
              <a:lnTo>
                <a:pt x="0" y="1103253"/>
              </a:lnTo>
              <a:lnTo>
                <a:pt x="0" y="12453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FC27A-C336-4DFC-9D07-A3B7F797550A}">
      <dsp:nvSpPr>
        <dsp:cNvPr id="0" name=""/>
        <dsp:cNvSpPr/>
      </dsp:nvSpPr>
      <dsp:spPr>
        <a:xfrm>
          <a:off x="3268746" y="2327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Chefredaktør</a:t>
          </a:r>
        </a:p>
      </dsp:txBody>
      <dsp:txXfrm>
        <a:off x="3268746" y="2327"/>
        <a:ext cx="1353684" cy="676842"/>
      </dsp:txXfrm>
    </dsp:sp>
    <dsp:sp modelId="{21C54B65-3E70-4AFC-9989-6E0D4207003F}">
      <dsp:nvSpPr>
        <dsp:cNvPr id="0" name=""/>
        <dsp:cNvSpPr/>
      </dsp:nvSpPr>
      <dsp:spPr>
        <a:xfrm>
          <a:off x="811809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Webredaktør</a:t>
          </a:r>
        </a:p>
      </dsp:txBody>
      <dsp:txXfrm>
        <a:off x="811809" y="1924560"/>
        <a:ext cx="1353684" cy="676842"/>
      </dsp:txXfrm>
    </dsp:sp>
    <dsp:sp modelId="{56A9A14A-F304-45C9-92FE-A4BB2288A3E6}">
      <dsp:nvSpPr>
        <dsp:cNvPr id="0" name=""/>
        <dsp:cNvSpPr/>
      </dsp:nvSpPr>
      <dsp:spPr>
        <a:xfrm>
          <a:off x="2449767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Nyhedsredaktør</a:t>
          </a:r>
        </a:p>
      </dsp:txBody>
      <dsp:txXfrm>
        <a:off x="2449767" y="1924560"/>
        <a:ext cx="1353684" cy="676842"/>
      </dsp:txXfrm>
    </dsp:sp>
    <dsp:sp modelId="{6B9AA132-1306-400A-B2AD-D95F79D0EB32}">
      <dsp:nvSpPr>
        <dsp:cNvPr id="0" name=""/>
        <dsp:cNvSpPr/>
      </dsp:nvSpPr>
      <dsp:spPr>
        <a:xfrm>
          <a:off x="2788188" y="2885676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Redaktionssekretær</a:t>
          </a:r>
        </a:p>
      </dsp:txBody>
      <dsp:txXfrm>
        <a:off x="2788188" y="2885676"/>
        <a:ext cx="1353684" cy="676842"/>
      </dsp:txXfrm>
    </dsp:sp>
    <dsp:sp modelId="{2653C9FC-E828-4ED7-9D50-913733B95742}">
      <dsp:nvSpPr>
        <dsp:cNvPr id="0" name=""/>
        <dsp:cNvSpPr/>
      </dsp:nvSpPr>
      <dsp:spPr>
        <a:xfrm>
          <a:off x="2788188" y="3846792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Layouter</a:t>
          </a:r>
        </a:p>
      </dsp:txBody>
      <dsp:txXfrm>
        <a:off x="2788188" y="3846792"/>
        <a:ext cx="1353684" cy="676842"/>
      </dsp:txXfrm>
    </dsp:sp>
    <dsp:sp modelId="{AA6A0085-56B0-4DE0-8E3E-A5B56B009341}">
      <dsp:nvSpPr>
        <dsp:cNvPr id="0" name=""/>
        <dsp:cNvSpPr/>
      </dsp:nvSpPr>
      <dsp:spPr>
        <a:xfrm>
          <a:off x="4087726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Fagredaktør</a:t>
          </a:r>
        </a:p>
      </dsp:txBody>
      <dsp:txXfrm>
        <a:off x="4087726" y="1924560"/>
        <a:ext cx="1353684" cy="676842"/>
      </dsp:txXfrm>
    </dsp:sp>
    <dsp:sp modelId="{02532A07-742A-4D31-95A0-29F239EC6D2D}">
      <dsp:nvSpPr>
        <dsp:cNvPr id="0" name=""/>
        <dsp:cNvSpPr/>
      </dsp:nvSpPr>
      <dsp:spPr>
        <a:xfrm>
          <a:off x="4426147" y="2885676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Journalist</a:t>
          </a:r>
        </a:p>
      </dsp:txBody>
      <dsp:txXfrm>
        <a:off x="4426147" y="2885676"/>
        <a:ext cx="1353684" cy="676842"/>
      </dsp:txXfrm>
    </dsp:sp>
    <dsp:sp modelId="{8D817DD2-0163-44AF-B8D3-FACFB1D4A0A7}">
      <dsp:nvSpPr>
        <dsp:cNvPr id="0" name=""/>
        <dsp:cNvSpPr/>
      </dsp:nvSpPr>
      <dsp:spPr>
        <a:xfrm>
          <a:off x="4426147" y="3846792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Journalistpraktikant</a:t>
          </a:r>
        </a:p>
      </dsp:txBody>
      <dsp:txXfrm>
        <a:off x="4426147" y="3846792"/>
        <a:ext cx="1353684" cy="676842"/>
      </dsp:txXfrm>
    </dsp:sp>
    <dsp:sp modelId="{FCD8397C-52AD-47B1-98B4-0D9A4F1ECE48}">
      <dsp:nvSpPr>
        <dsp:cNvPr id="0" name=""/>
        <dsp:cNvSpPr/>
      </dsp:nvSpPr>
      <dsp:spPr>
        <a:xfrm>
          <a:off x="5725684" y="1924560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Fotoredaktør</a:t>
          </a:r>
        </a:p>
      </dsp:txBody>
      <dsp:txXfrm>
        <a:off x="5725684" y="1924560"/>
        <a:ext cx="1353684" cy="676842"/>
      </dsp:txXfrm>
    </dsp:sp>
    <dsp:sp modelId="{1CC4F79F-5020-46A0-95C7-7B02F22FD2AD}">
      <dsp:nvSpPr>
        <dsp:cNvPr id="0" name=""/>
        <dsp:cNvSpPr/>
      </dsp:nvSpPr>
      <dsp:spPr>
        <a:xfrm>
          <a:off x="6064106" y="2885676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Fotograf</a:t>
          </a:r>
        </a:p>
      </dsp:txBody>
      <dsp:txXfrm>
        <a:off x="6064106" y="2885676"/>
        <a:ext cx="1353684" cy="676842"/>
      </dsp:txXfrm>
    </dsp:sp>
    <dsp:sp modelId="{43B95773-631A-417F-9CA9-C7A561DFA9B9}">
      <dsp:nvSpPr>
        <dsp:cNvPr id="0" name=""/>
        <dsp:cNvSpPr/>
      </dsp:nvSpPr>
      <dsp:spPr>
        <a:xfrm>
          <a:off x="2449767" y="963444"/>
          <a:ext cx="1353684" cy="67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/>
            <a:t>Udviklingschef</a:t>
          </a:r>
        </a:p>
      </dsp:txBody>
      <dsp:txXfrm>
        <a:off x="2449767" y="963444"/>
        <a:ext cx="1353684" cy="676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E6BF6-DE29-46B4-BE22-D66A4880D2BA}" type="datetimeFigureOut">
              <a:rPr lang="en-US"/>
              <a:t>25/08/15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982FB-8E18-4A0B-9659-101C1992473E}" type="slidenum">
              <a:rPr lang="en-US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81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53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43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48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6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21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66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73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97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79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0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54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982FB-8E18-4A0B-9659-101C1992473E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5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094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2265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575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2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379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43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565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425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276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763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15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C1E4E-F5AC-44B4-93D5-90F455BB21F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0C966-6CD2-480B-A0F0-5C75CA08FB4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43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Medieorganisationen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Kapitel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035" y="4431828"/>
            <a:ext cx="1156361" cy="1651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721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Hvad/hvem finansierer mediet?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Staten: Mediestøtte</a:t>
            </a:r>
          </a:p>
          <a:p>
            <a:r>
              <a:rPr lang="da-DK" dirty="0" smtClean="0"/>
              <a:t>Skatteydere: Licens</a:t>
            </a:r>
          </a:p>
          <a:p>
            <a:r>
              <a:rPr lang="da-DK" dirty="0" smtClean="0"/>
              <a:t>Abonnenter</a:t>
            </a:r>
          </a:p>
          <a:p>
            <a:r>
              <a:rPr lang="da-DK" dirty="0" smtClean="0"/>
              <a:t>Annoncører</a:t>
            </a:r>
          </a:p>
          <a:p>
            <a:r>
              <a:rPr lang="da-DK" dirty="0" smtClean="0"/>
              <a:t>Andre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097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Relationer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investorer og hovedvirksomheden.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hovedvirksomheden og mediedelen.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mediedelen og nyhedsafdelingen.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kilder og nyhedsafdelingen.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annoncører og mediedelen.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forbrugere og nyhedsafdelingen.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Mellem </a:t>
            </a:r>
            <a:r>
              <a:rPr lang="da-DK" dirty="0"/>
              <a:t>nyhedsforbrugere og den generelle offentlighed.</a:t>
            </a:r>
          </a:p>
        </p:txBody>
      </p:sp>
    </p:spTree>
    <p:extLst>
      <p:ext uri="{BB962C8B-B14F-4D97-AF65-F5344CB8AC3E}">
        <p14:creationId xmlns:p14="http://schemas.microsoft.com/office/powerpoint/2010/main" val="3738280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Rammer for nyhedsproduktionen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25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Bias til fordel for vinkler og emner, der falder sammen med ledelsens og ejernes interesser </a:t>
            </a:r>
            <a:r>
              <a:rPr lang="nl-NL" dirty="0"/>
              <a:t>(Breed 1955; McManus 1994; Sigelman 1973).</a:t>
            </a:r>
          </a:p>
          <a:p>
            <a:r>
              <a:rPr lang="da-DK" dirty="0"/>
              <a:t>Nyhedsjournalister “modificerer deres egne personlige værdier”, så de passer med organisationens (</a:t>
            </a:r>
            <a:r>
              <a:rPr lang="da-DK" dirty="0" err="1"/>
              <a:t>Epstein</a:t>
            </a:r>
            <a:r>
              <a:rPr lang="da-DK" dirty="0"/>
              <a:t> 1973</a:t>
            </a:r>
            <a:r>
              <a:rPr lang="da-DK" dirty="0" smtClean="0"/>
              <a:t>). </a:t>
            </a:r>
            <a:endParaRPr lang="da-DK" dirty="0"/>
          </a:p>
          <a:p>
            <a:r>
              <a:rPr lang="da-DK" dirty="0"/>
              <a:t>Markedsværdierne trænger ind i den journalistiske professionalisme (</a:t>
            </a:r>
            <a:r>
              <a:rPr lang="da-DK" dirty="0" err="1"/>
              <a:t>Schudson</a:t>
            </a:r>
            <a:r>
              <a:rPr lang="da-DK" dirty="0"/>
              <a:t> 1999, </a:t>
            </a:r>
            <a:r>
              <a:rPr lang="da-DK"/>
              <a:t>2005</a:t>
            </a:r>
            <a:r>
              <a:rPr lang="da-DK" smtClean="0"/>
              <a:t>).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1757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Definitioner</a:t>
            </a:r>
          </a:p>
          <a:p>
            <a:r>
              <a:rPr lang="da-DK" dirty="0" err="1" smtClean="0"/>
              <a:t>Strukturationsteori</a:t>
            </a:r>
            <a:endParaRPr lang="da-DK" dirty="0" smtClean="0"/>
          </a:p>
          <a:p>
            <a:r>
              <a:rPr lang="da-DK" dirty="0" smtClean="0"/>
              <a:t>Forskellige organisationer</a:t>
            </a:r>
          </a:p>
          <a:p>
            <a:r>
              <a:rPr lang="da-DK" dirty="0" smtClean="0"/>
              <a:t>Hvem ejer og hvem finansierer mediet?</a:t>
            </a:r>
          </a:p>
          <a:p>
            <a:r>
              <a:rPr lang="da-DK" dirty="0" smtClean="0"/>
              <a:t>Relationer </a:t>
            </a:r>
          </a:p>
          <a:p>
            <a:r>
              <a:rPr lang="da-DK" dirty="0" smtClean="0"/>
              <a:t>Rammer for nyhedsproduktion</a:t>
            </a:r>
          </a:p>
          <a:p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785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 smtClean="0"/>
              <a:t>”Jeg </a:t>
            </a:r>
            <a:r>
              <a:rPr lang="da-DK" dirty="0"/>
              <a:t>ved faktisk slet ikke, hvordan strukturen </a:t>
            </a:r>
            <a:r>
              <a:rPr lang="da-DK" dirty="0" smtClean="0"/>
              <a:t>er </a:t>
            </a:r>
            <a:r>
              <a:rPr lang="da-DK" dirty="0"/>
              <a:t>endnu. Men </a:t>
            </a:r>
            <a:r>
              <a:rPr lang="da-DK" dirty="0" smtClean="0"/>
              <a:t>det </a:t>
            </a:r>
            <a:r>
              <a:rPr lang="da-DK" dirty="0"/>
              <a:t>er da mit indtryk, at det lige så meget – stort set lige så meget – er mig selv, som det er </a:t>
            </a:r>
            <a:r>
              <a:rPr lang="da-DK" dirty="0" smtClean="0"/>
              <a:t>andre, der bestemmer, hvad jeg skal skrive.”</a:t>
            </a:r>
            <a:endParaRPr lang="en-US" dirty="0" smtClean="0"/>
          </a:p>
          <a:p>
            <a:pPr marL="0" indent="0" algn="r">
              <a:buNone/>
            </a:pPr>
            <a:r>
              <a:rPr lang="da-DK" sz="2400" dirty="0" smtClean="0"/>
              <a:t>(Praktikant på dagblad)</a:t>
            </a:r>
            <a:endParaRPr lang="da-DK" sz="2400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583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Definitioner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859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da-DK" b="1" dirty="0"/>
              <a:t>Nyhedsorganisationen</a:t>
            </a:r>
            <a:r>
              <a:rPr lang="da-DK" i="1" dirty="0"/>
              <a:t> </a:t>
            </a:r>
            <a:r>
              <a:rPr lang="da-DK" dirty="0"/>
              <a:t>er en organisation, der primært beskæftiger journalister og andre nyhedsarbejdere</a:t>
            </a:r>
            <a:r>
              <a:rPr lang="da-DK" i="1" dirty="0"/>
              <a:t> </a:t>
            </a:r>
            <a:r>
              <a:rPr lang="da-DK" dirty="0"/>
              <a:t>som fotografer, grafikere og layoutere.</a:t>
            </a:r>
          </a:p>
          <a:p>
            <a:r>
              <a:rPr lang="da-DK" b="1" dirty="0"/>
              <a:t>Medieorganisationen </a:t>
            </a:r>
            <a:r>
              <a:rPr lang="da-DK" dirty="0"/>
              <a:t>er større og anvendes som et overbegreb for organisationer med mere end en nyhedsorganisation. Medieorganisationen kan også indeholde andre former for medier, fx magasiner eller forlagsvirksomhed.</a:t>
            </a:r>
          </a:p>
          <a:p>
            <a:pPr marL="0" indent="0" algn="r">
              <a:buNone/>
            </a:pPr>
            <a:r>
              <a:rPr lang="da-DK" sz="2400" dirty="0"/>
              <a:t>(</a:t>
            </a:r>
            <a:r>
              <a:rPr lang="da-DK" sz="2400" dirty="0" err="1"/>
              <a:t>Tunstall</a:t>
            </a:r>
            <a:r>
              <a:rPr lang="da-DK" sz="2400" dirty="0"/>
              <a:t> 1971)</a:t>
            </a:r>
          </a:p>
        </p:txBody>
      </p:sp>
    </p:spTree>
    <p:extLst>
      <p:ext uri="{BB962C8B-B14F-4D97-AF65-F5344CB8AC3E}">
        <p14:creationId xmlns:p14="http://schemas.microsoft.com/office/powerpoint/2010/main" val="284929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Giddens’ </a:t>
            </a:r>
            <a:r>
              <a:rPr lang="da-DK" dirty="0" err="1" smtClean="0"/>
              <a:t>strukturationsteori</a:t>
            </a:r>
            <a:endParaRPr lang="da-DK" dirty="0"/>
          </a:p>
        </p:txBody>
      </p:sp>
      <p:sp>
        <p:nvSpPr>
          <p:cNvPr id="7" name="Tekstboks 6"/>
          <p:cNvSpPr txBox="1"/>
          <p:nvPr/>
        </p:nvSpPr>
        <p:spPr>
          <a:xfrm>
            <a:off x="2267744" y="1700808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0" dirty="0" smtClean="0">
                <a:solidFill>
                  <a:srgbClr val="000000"/>
                </a:solidFill>
              </a:rPr>
              <a:t>Struktur</a:t>
            </a:r>
            <a:endParaRPr lang="da-DK" sz="8000" dirty="0">
              <a:solidFill>
                <a:srgbClr val="000000"/>
              </a:solidFill>
            </a:endParaRPr>
          </a:p>
        </p:txBody>
      </p:sp>
      <p:sp>
        <p:nvSpPr>
          <p:cNvPr id="5" name="Højre-venstrepil 4"/>
          <p:cNvSpPr/>
          <p:nvPr/>
        </p:nvSpPr>
        <p:spPr>
          <a:xfrm rot="16200000">
            <a:off x="3095836" y="3609020"/>
            <a:ext cx="2160240" cy="122413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boks 6"/>
          <p:cNvSpPr txBox="1"/>
          <p:nvPr/>
        </p:nvSpPr>
        <p:spPr>
          <a:xfrm>
            <a:off x="2843808" y="5301208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0" dirty="0" smtClean="0">
                <a:solidFill>
                  <a:srgbClr val="000000"/>
                </a:solidFill>
              </a:rPr>
              <a:t>Aktør</a:t>
            </a:r>
            <a:endParaRPr lang="da-DK" sz="8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0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Muligheder og begrænsninger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Strukturen er både </a:t>
            </a:r>
            <a:endParaRPr lang="en-US" dirty="0"/>
          </a:p>
          <a:p>
            <a:r>
              <a:rPr lang="da-DK" dirty="0"/>
              <a:t>Mulighedsbegrænsende </a:t>
            </a:r>
          </a:p>
          <a:p>
            <a:r>
              <a:rPr lang="da-DK" dirty="0"/>
              <a:t>Mulighedsskabende </a:t>
            </a:r>
          </a:p>
          <a:p>
            <a:pPr marL="0" indent="0">
              <a:buNone/>
            </a:pPr>
            <a:r>
              <a:rPr lang="da-DK" dirty="0"/>
              <a:t>for menneskene i den</a:t>
            </a:r>
          </a:p>
        </p:txBody>
      </p:sp>
    </p:spTree>
    <p:extLst>
      <p:ext uri="{BB962C8B-B14F-4D97-AF65-F5344CB8AC3E}">
        <p14:creationId xmlns:p14="http://schemas.microsoft.com/office/powerpoint/2010/main" val="372847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Medieorganisation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39085" y="5833202"/>
            <a:ext cx="3271971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(Gravengaard og Rimestad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60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Nyhedsorganisation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68473" y="6277272"/>
            <a:ext cx="3432412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/>
              <a:t>(Gravengaard og Rimestad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8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Hvem ejer mediet?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Public service-medier</a:t>
            </a:r>
          </a:p>
          <a:p>
            <a:r>
              <a:rPr lang="da-DK" dirty="0" smtClean="0"/>
              <a:t>Fondsejede medier</a:t>
            </a:r>
          </a:p>
          <a:p>
            <a:r>
              <a:rPr lang="da-DK" dirty="0" smtClean="0"/>
              <a:t>Selskabsejede medier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373974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320</Words>
  <Application>Microsoft Macintosh PowerPoint</Application>
  <PresentationFormat>Skærmshow (4:3)</PresentationFormat>
  <Paragraphs>83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Medieorganisationen</vt:lpstr>
      <vt:lpstr>Agenda</vt:lpstr>
      <vt:lpstr>PowerPoint-præsentation</vt:lpstr>
      <vt:lpstr>Definitioner</vt:lpstr>
      <vt:lpstr>Giddens’ strukturationsteori</vt:lpstr>
      <vt:lpstr>Muligheder og begrænsninger</vt:lpstr>
      <vt:lpstr>Medieorganisation</vt:lpstr>
      <vt:lpstr>Nyhedsorganisation</vt:lpstr>
      <vt:lpstr>Hvem ejer mediet?</vt:lpstr>
      <vt:lpstr>Hvad/hvem finansierer mediet?</vt:lpstr>
      <vt:lpstr>Relationer</vt:lpstr>
      <vt:lpstr>Rammer for nyhedsproduktionen</vt:lpstr>
    </vt:vector>
  </TitlesOfParts>
  <Company>Syddansk Universitet - Samfundsvidenskab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 Rimestad</dc:creator>
  <cp:lastModifiedBy>Gitte Gravengaard</cp:lastModifiedBy>
  <cp:revision>17</cp:revision>
  <dcterms:created xsi:type="dcterms:W3CDTF">2015-07-30T16:07:16Z</dcterms:created>
  <dcterms:modified xsi:type="dcterms:W3CDTF">2015-08-25T17:35:41Z</dcterms:modified>
</cp:coreProperties>
</file>