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65" r:id="rId4"/>
    <p:sldId id="257" r:id="rId5"/>
    <p:sldId id="258" r:id="rId6"/>
    <p:sldId id="259" r:id="rId7"/>
    <p:sldId id="260" r:id="rId8"/>
    <p:sldId id="261" r:id="rId9"/>
    <p:sldId id="263" r:id="rId10"/>
    <p:sldId id="262" r:id="rId11"/>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6" y="-2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FB93F-B6A3-40B3-9A13-E8647DE90541}"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2EFDD-BFF5-4084-B061-8DB114BE9C96}" type="slidenum">
              <a:rPr lang="en-US"/>
              <a:t>‹nr.›</a:t>
            </a:fld>
            <a:endParaRPr lang="en-US"/>
          </a:p>
        </p:txBody>
      </p:sp>
    </p:spTree>
    <p:extLst>
      <p:ext uri="{BB962C8B-B14F-4D97-AF65-F5344CB8AC3E}">
        <p14:creationId xmlns:p14="http://schemas.microsoft.com/office/powerpoint/2010/main" val="2627490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1</a:t>
            </a:fld>
            <a:endParaRPr lang="en-US"/>
          </a:p>
        </p:txBody>
      </p:sp>
    </p:spTree>
    <p:extLst>
      <p:ext uri="{BB962C8B-B14F-4D97-AF65-F5344CB8AC3E}">
        <p14:creationId xmlns:p14="http://schemas.microsoft.com/office/powerpoint/2010/main" val="1862318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10</a:t>
            </a:fld>
            <a:endParaRPr lang="en-US"/>
          </a:p>
        </p:txBody>
      </p:sp>
    </p:spTree>
    <p:extLst>
      <p:ext uri="{BB962C8B-B14F-4D97-AF65-F5344CB8AC3E}">
        <p14:creationId xmlns:p14="http://schemas.microsoft.com/office/powerpoint/2010/main" val="146562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2</a:t>
            </a:fld>
            <a:endParaRPr lang="en-US"/>
          </a:p>
        </p:txBody>
      </p:sp>
    </p:spTree>
    <p:extLst>
      <p:ext uri="{BB962C8B-B14F-4D97-AF65-F5344CB8AC3E}">
        <p14:creationId xmlns:p14="http://schemas.microsoft.com/office/powerpoint/2010/main" val="2775507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3</a:t>
            </a:fld>
            <a:endParaRPr lang="en-US"/>
          </a:p>
        </p:txBody>
      </p:sp>
    </p:spTree>
    <p:extLst>
      <p:ext uri="{BB962C8B-B14F-4D97-AF65-F5344CB8AC3E}">
        <p14:creationId xmlns:p14="http://schemas.microsoft.com/office/powerpoint/2010/main" val="2895252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4</a:t>
            </a:fld>
            <a:endParaRPr lang="en-US"/>
          </a:p>
        </p:txBody>
      </p:sp>
    </p:spTree>
    <p:extLst>
      <p:ext uri="{BB962C8B-B14F-4D97-AF65-F5344CB8AC3E}">
        <p14:creationId xmlns:p14="http://schemas.microsoft.com/office/powerpoint/2010/main" val="1681607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5</a:t>
            </a:fld>
            <a:endParaRPr lang="en-US"/>
          </a:p>
        </p:txBody>
      </p:sp>
    </p:spTree>
    <p:extLst>
      <p:ext uri="{BB962C8B-B14F-4D97-AF65-F5344CB8AC3E}">
        <p14:creationId xmlns:p14="http://schemas.microsoft.com/office/powerpoint/2010/main" val="732659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6</a:t>
            </a:fld>
            <a:endParaRPr lang="en-US"/>
          </a:p>
        </p:txBody>
      </p:sp>
    </p:spTree>
    <p:extLst>
      <p:ext uri="{BB962C8B-B14F-4D97-AF65-F5344CB8AC3E}">
        <p14:creationId xmlns:p14="http://schemas.microsoft.com/office/powerpoint/2010/main" val="328283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7</a:t>
            </a:fld>
            <a:endParaRPr lang="en-US"/>
          </a:p>
        </p:txBody>
      </p:sp>
    </p:spTree>
    <p:extLst>
      <p:ext uri="{BB962C8B-B14F-4D97-AF65-F5344CB8AC3E}">
        <p14:creationId xmlns:p14="http://schemas.microsoft.com/office/powerpoint/2010/main" val="2395797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8</a:t>
            </a:fld>
            <a:endParaRPr lang="en-US"/>
          </a:p>
        </p:txBody>
      </p:sp>
    </p:spTree>
    <p:extLst>
      <p:ext uri="{BB962C8B-B14F-4D97-AF65-F5344CB8AC3E}">
        <p14:creationId xmlns:p14="http://schemas.microsoft.com/office/powerpoint/2010/main" val="1035140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2EFDD-BFF5-4084-B061-8DB114BE9C96}" type="slidenum">
              <a:rPr lang="en-US"/>
              <a:t>9</a:t>
            </a:fld>
            <a:endParaRPr lang="en-US"/>
          </a:p>
        </p:txBody>
      </p:sp>
    </p:spTree>
    <p:extLst>
      <p:ext uri="{BB962C8B-B14F-4D97-AF65-F5344CB8AC3E}">
        <p14:creationId xmlns:p14="http://schemas.microsoft.com/office/powerpoint/2010/main" val="153309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1D10777C-32A9-424E-9CA2-95EB00B848E4}"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121768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D10777C-32A9-424E-9CA2-95EB00B848E4}"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18292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D10777C-32A9-424E-9CA2-95EB00B848E4}"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176607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D10777C-32A9-424E-9CA2-95EB00B848E4}"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91332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1D10777C-32A9-424E-9CA2-95EB00B848E4}"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49510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D10777C-32A9-424E-9CA2-95EB00B848E4}"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309878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D10777C-32A9-424E-9CA2-95EB00B848E4}"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2786198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1D10777C-32A9-424E-9CA2-95EB00B848E4}"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350874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D10777C-32A9-424E-9CA2-95EB00B848E4}"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2257835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D10777C-32A9-424E-9CA2-95EB00B848E4}"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122177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D10777C-32A9-424E-9CA2-95EB00B848E4}"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D9BB4FE-7B28-41D2-8155-5F43F3ECBE9A}" type="slidenum">
              <a:rPr lang="da-DK" smtClean="0"/>
              <a:t>‹nr.›</a:t>
            </a:fld>
            <a:endParaRPr lang="da-DK"/>
          </a:p>
        </p:txBody>
      </p:sp>
    </p:spTree>
    <p:extLst>
      <p:ext uri="{BB962C8B-B14F-4D97-AF65-F5344CB8AC3E}">
        <p14:creationId xmlns:p14="http://schemas.microsoft.com/office/powerpoint/2010/main" val="31164889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0777C-32A9-424E-9CA2-95EB00B848E4}"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BB4FE-7B28-41D2-8155-5F43F3ECBE9A}" type="slidenum">
              <a:rPr lang="da-DK" smtClean="0"/>
              <a:t>‹nr.›</a:t>
            </a:fld>
            <a:endParaRPr lang="da-DK"/>
          </a:p>
        </p:txBody>
      </p:sp>
    </p:spTree>
    <p:extLst>
      <p:ext uri="{BB962C8B-B14F-4D97-AF65-F5344CB8AC3E}">
        <p14:creationId xmlns:p14="http://schemas.microsoft.com/office/powerpoint/2010/main" val="503902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Præsentation af idéer på redaktionsmødet</a:t>
            </a:r>
            <a:endParaRPr lang="da-DK" dirty="0"/>
          </a:p>
        </p:txBody>
      </p:sp>
      <p:sp>
        <p:nvSpPr>
          <p:cNvPr id="3" name="Undertitel 2"/>
          <p:cNvSpPr>
            <a:spLocks noGrp="1"/>
          </p:cNvSpPr>
          <p:nvPr>
            <p:ph type="subTitle" idx="1"/>
          </p:nvPr>
        </p:nvSpPr>
        <p:spPr/>
        <p:txBody>
          <a:bodyPr/>
          <a:lstStyle/>
          <a:p>
            <a:r>
              <a:rPr lang="da-DK" dirty="0" smtClean="0"/>
              <a:t>Kapitel 9</a:t>
            </a:r>
          </a:p>
          <a:p>
            <a:endParaRPr lang="da-DK" dirty="0"/>
          </a:p>
        </p:txBody>
      </p:sp>
      <p:sp>
        <p:nvSpPr>
          <p:cNvPr id="4" name="AutoShape 2" descr="data:image/png;base64,%20iVBORw0KGgoAAAANSUhEUgAAAFwAAACDCAYAAAF3gEw0AAAAAXNSR0IArs4c6QAAAARnQU1BAACxjwv8YQUAAAAJcEhZcwAADsMAAA7DAcdvqGQAAFt2SURBVHhehd0HnF7FdTD88+yutOq9oIYKEqL33osxuOFeAHc7iZ04sfM5iZ24ySWOu0mMHRs3XGJswAUw1fQuBAjRUUG997YrrVba7/znYfC+vMmb0W907zN35vRz5szcso2HH364p1+/ftHd3R179+6NV7/q1TF5yuS44ooryu+urq5yfOqpp+Lpp5+Oxvr163sGDRoUBr3+9a+PO++8M6ZOnRqbN2+Om266KTo7O2Pnzp3Rp0+fuP/++6Nl+/btpfOehPTEE0/Et771rfjHf/zHGDFiRKxduzZ6enpiz5490dHRERs2bIjGhsQwPC+2tLTEH/7wh/jtNdfErt274/3vf3+MGTMmFixYEJdeemn85V/+Zezbty9a161fP+uNb3xjfOc734n3vOc9BTWSlPnz58fy5cvjLW95Szz//POFz8aqVat6PviBD8S9991XUKu/+tWvYunSpXH22WfHQw89VMg74IADYteuXdE2YMCAWLx4cXzwgx+MAw88MFauXBmNRqMM6Nu3b6loJ61x48ZFS//+/WN3/rjh+uti5MhRcfJxR8XmLdviuWefjdtvvTnWrN9YAOFv0aJF0Ugp9KRoQ9V46qmnFrnDNHbs2CIdWObOnRtnnnlmNPJCz+hRQ+ONb3pf/MXbe+L1b3s2otEWdz7w19He74E45bg58eD9H4hHn+wby5Yti5bnnnsu2vYdH7/+r0VxwsntEfvaIvZGnH3yd6Jf+/Z4eu5xcfLxvyg8YLz1k5/85Kw+fcfGnffsjS9/Y2dMPeDouO2ed6SG+8QVP9kVcx4fHu0DxsaGTWPjsMMOi8YzzzzTQ74PPPBAjBo1qihr4cKFxRyWLFkS++23X9HNCSecUCyikQbV09raGkOHDi0MYn7w4MHx13/91zFr1qx429veFjfffHPs2LGjqbgVK1b0UMjdd99daDw80R44c2Zs3LixaHv48OHFAG+88cbYsmVLtOh8X2p5xowZRYx/kTazdevWOOSQQ4KOBg4YGL///e+LltlSi1HHHntsUf9HPvKRYj9QJ+ZybGtrK9gMIKnGY4891kNRrPXrX/ta3JWk4eF3v/tdsavdabnKr3/966aW/YCqSmP4sGFxzW9/W6DxFYDQ/1JnF5gElE8/9XT88YY/xi9/+csiVlVpAbGWgw46qEBqb+9brBEJvO4b3/hG03JT+D3EtG7duoL+i1/6Uhx//PEvMTlp0qR4/PHHi6Ja3vrWt8ZXvvKVuOD8C6J/+sENN9xQtNne3h78gkSof+TIkdGaJjDr1a9+dQp/c/zrv/5rDEvor3jFK4rpkj9JMQm1kSN7KOHcc86LA6ZPiYMPOSw2b+2I8ePGxLy5j6aitsThhx/edPJ08FlXX311QuqTohsX+yW0cfuNjtkPPRgz0wSQgdkrr7wyGn/84x979p/02zhg1BMxYNyu6NnVEtt27Bdd3Y249oaL4oOXfCuidU986vNvihbi2bzlfbGndWDs62iPX/3uk3Htje+O0cPXxAcu+fdY+PyMiJ4+MX369GijHZb32X87Ot76hr5x4LTHYl/PvvjDTa/NTotizfK22Nr9pmJ9jRdeeKGHinm4oxACG38kYwH1TW96U2zatClaOMDAgQNj4sSJMXr06GKFBx98cPzsip+V9tWrVxevAaiR8uu59957ywVaYqaf+cxnYvbs2TFkyJC44447Ys2aNUUqLWxCxyOOOCI++tGPxoUXXhgZ94v2hg0dFuedd16BWhxg27ZtxYD45Rve8IZygfbYxfIVy+MLX/hC4YFtF+MXBwtNeeT17CJDRzF4juAaunft3hV9+/SNazKcs2zYavAFHBJGmSZUolwjsfRoVHQCyEChkcRGZVxdv2F9dO3uarrlpo0xY/qM+PFPflyA8xs+g1oFYc6vu+66pgAnT55cBtZiwJFHHhnf/e53I1VXRECgJ510UollNLD//vuX2IBiwLUJT6wfUjNCo7t7T8+aNWtjwoQJL4JuFoP4nLnm5JNPLr/FPIi4/HHHHVdE+O1vf7sAN8/mXFUmNSLUvzFlypQeHXelrO6+554SOGGeNm1a/M3f/E3R7Pnnnx/XXH1NvO7C1xUOAUIZEzYbipPaxo8fX1zS+OKSaZk9QoUfRKGTGMMq6twrdjJSJmVKFcjEV4Aoj2VrJxIeSW/cpo0CLrvssvIDK5Mn7x9PPflUvOa1r03go2PShPGxKSfJfXu7Y09aC8RDh4+IQYlo1aqVKap1aWVN/2Pg5C4+ODbyvx7RRlZAFCj+4CVPRZ++XXHa2Y/HAYccE7f96e6Y9YXPxB+vvz6GD+ofj8+bF+19Il5x2onx1PML4l+/+q1Yt35D0ceXv/zl+Ku/+qtCcCPl0/PpT386/v7vP5YmlIYfK+KGG+fFogXz4rDDx8cpJ58WDz60MAPR8LTztoy+bdG9Z3EMHzklRgyfEkuX3Btde/jCqAz+S+KFxbti6bLlhdDGCccf3/OZz342zj3l8/Hpfz0nvvipO+J9HzogvvPtVbF08dlxxNHXR2tP39jbszfWbRweo4dtj+tuvSgOnPFAHHLAwtjX0hNdu/rHI49dkoT8ML727TcU36e7lt/l5EZh/fpvT5M7IaKtJ35z5bNx971vjeOOuTbaGxEPzTsunnvu1BgxqDszgc542+t+Gg88eEb07b87PvYPp8bmtZPi7NMuTy8cVIK4aJ9WGI2cI3rM3TBxf0kiZbAMzqRoV1lHdRpH19Xq4ayEYwlKSuORRx7pYbvMSDwEpHZ+9NFHX3IQCAVYGZ+ZGVAKdE2tY8QWFsgwGvlfpip7Mo5sLpQBbpD4ItYYqKPyL//yLyUj5GgIwrFJ8b3vfW8hRKgXqMEoCazYojNnkeEacOihhxZXJzfTgNSGGAQkSFVi42RcXmySAvmNA/1wWqYJVBxzzDHxmte8Jk455ZQy0BStY418OuNIDOLuQjFOyXhZhgAwiARRkoUSz8mcImpMIC9yltH97Gc/K2GBe2P1A5lAm9r1q/1x5Ag4igU1BB911FFN4KKYQssjRgxP2W2Ns846Kx2qUabR4cOHJcLm7NKc7dPuE7gKuCp8QGLl4ZyYM+R2pwh7XlKkIgi9KdcFuT4obSMylkCiD6u6/PLLCyDIqjlChEhKxS0ELQZjyUBIFB22bt1WJgfRcMfOHaWdLCnY9d6ligkHkh5Ibr/9tmaa3Rs4Km677bYiv9dmZDTdkbPZW5v4LVE744wzXpK7dkdjwRA5F8xPseSqrEc+gA1Fh99msum3wSzAOYpNBkyVPLk4RQNMgTIVUx9CwZCPlly5t0hctM6iNJ74+0yBmZ1sHTDnLAEiVpVZWnzve98r0yGujLGMJO5GelIPJSlVsQrMEK/IAVJ/QHEB+X/913+VCYFNmwYH5bXlmWuNTSd6feYyRMTySgLMcW6//fbCnlzF8lIxT/7pT39qKjWdCGCiEgLMPM75Bc9sT06/mdPlhz/84UKkANi4+KKLep7Jdd6Y0WPinnvvKeZl0Fe/+tWSVX/84x8vOsCy1SZgkBALxXJ/a0PtuANY25w5c6KROXwPZc3LqUunq666qrg/2elokESQiWGXQuX85557bln4CFCOuCsLoByrIKw1B8wiczkKbRsk1XjnO99ZPNQUSCRiD+qFXckkZQLKps3B8ltyruYpkrYg/4c//GGceOKJBSvvsiZF8fs/8P6ieRy49uCDDxZZMz/KBYxVEQdxUjDkVTStGeFm8TzsUcz2HTtja1rJjJkHJUXD0yE6ckqJQj1L2ptUGbyne29O2HsK8AEpjuq9xIZy013rAdMOmLUl1yIwM6thGUcOmLJ/jJ9yQAGyKAeszQm3b3LS0tOdRGyMRS8sjiEDB8T8556OLdt3RHv/ATFk8KCQtFN0BsMS4xs5OfdQniTcRL3fuFFx3mlzcok1JG744874072Px+o1y2PG5P1i2MQZcf89d8c5Z54Z40e0x89/c13sNybzxf+4rBBCxKgnOuJtZK5dnEgD1qUFRMTu3/zmN5dzqRsZUyI5O5K7aozJQ9Aicxs6PJlYWsjotAxOrS2rcs0xKuXViJ075peouG9fdxxx2PBU6sYE3hUtjY2xft1TGVuSqliX8m5NZQ7J9XdnDB2yLUNzRzFnliLvbGNKbTkTjR/17ti8elg8t7g13vbqXTH7kTNjw8qnUxyLYvWy1nj3xfekomfEkKFLMxs7KSmbH9f86dVx6IHPxMHTFsdNd/597O3anUrvKPqj1LIr8ItfvTHuuO2kuOeJiXHG4a3xT58+NC79ci6KRkyJOY+fFQcdelb88nefi86Otrjj7tfHxGkPZQa7PQa3b8sQMS056EhRbYstyWGdP4mnrD27u9vipCN/E88tfW+ccfzH0r/2RUd3Zr27Bsf2LZNj4IgFMXzwjrjxrtdFz55c0A7bEtNnPJqhuCf69uuIh5+YmZQOizVLRsXWzv1LRER0izRiaiaN3RmDV65clYAzMgKf09rQwVvi4XmnZ2abtr7PHNkTF5x1fcx56oj41XXnxM9+cahQGiPSQ08/+uHY0TWzrKMol7IbubLvGTUqk/lp6+OhOT2xZcMP44Zb+sfRxyyLkSP+IqZPXpyIIlZvGJm2vTHWrB0b+096NB6YPTL6ZV45atSTsbVjQvRpPSYOP2Retk8uNm4RUDYaBR2extXJS8wQfslPMKqzlGsq86vhlo/Iyqw2UCxMEIvzxpIlS3rYsovmPrYqLjBRFSKhVQHQBKI/IBIkzsKBzLVyTWIRyFhh2aUy55F9V5rSwIGDCiCDUIVq8ZtLc21UlYiX7bg1/+LAeYk9SQAicVf41ZF2BSmhE2Cl7CTmtbobYJa6+OKLSwxBtQnFb5wATBRE61iQ7drV2bM+1zNkTMM12HN38q0yR4047igEcBJ97YwRi70h+3CIxInEqmXt2nWFFTHF3Cgdq0UOSe7//M//HBddfFHRBZnSgckFlV/60pdKu6AHIUQIs0Zt5MRQNvoMgMSquG5l0cXnP//5kj6ghvWQP07Efuwb88ac8d+SeTouiQdwyFt0htEMYgaqsgMUcNvYfquiowgIOABmIISdkpaCYpZFkcU7s0+JLTCS50UXXfTSrhfbxUEFBtHYMWOLpVDw4EHNqY3iiAWniEREFU/ZqlIpigxd+MEPflDkXDcNAIdw4aKFxX5LvriyKXeyRYTrKqAQgNl44okneurgihU12mpHimUhOGQFcpnt27aXfZjiLCnKfu39or1fe+nT2dEZHZ0dZZzlzNFHH10MBLxaKyHw1VqvGVf7MHMJFn9yTkplGfrkk0+WXSgEMACFeA3GgH1Q+wYALcnp0S7Jk08+VQhznXswd7odnGrqk23UgniB1a7Ve9/7npJCggGXI0KrJGutxOrDOCtDNujkYYRSA0cj9Z1Txd6MGLbQmsvU3oXEAaOBu+66Ky5PVd+fSzEWj1iGh0kGDRngGKdObf20pbbcLWFjtbyccHZXCfUbTNU5hqTENS7Y+i37IVUKOrXkea6SXgTfLDoj5sc//nH8/Oc/L/4vxxYXAK/BmyTmzX08Hn5kTmFI2+Ahg6M1NTYgtXLwQQfFrPTMSiy4FS/CK/HaVIyDrY0/2JISVcvOXNpsjzyjljoIM2otCP/Rj35UdoFe97rXFW82qTAV/SCpfoAA6bhA5ty4BFrmaWZlFwmximPVKhyO8BvnnBYVvxH/bK4jZHRlYw5H5tPexWDtiHJUcfuhRPqe9763BE6LN+2IZUoih1Sx+op0XmRgVoizRcDJmJExlWhE2c8QNx977LGytDrp5JPL9FCFAo/+/KfcxcgA2QOwDmbHlxedDaIyfTDk7oZIYeEorE3KvOHNubCsu4xMST+mhCiOL7pYErsnCTlYz89/Ph68/8EMgcsyT4qYnGuabUmL6NGagjgj82ipMfz6YxITNnVb/+3f/m2WCZDdiBI1cNfiXDUYMc4tPjdu3FBMw0r34DQJIYqqOSziCaOGVZV9ms2FM+YFj93nZ559JgZmNDLDrE+CEbarc1cubXYUs2BacpQa5WrO0siZpmziAE6FslJEkOqnPvWpMnmQGm38+7//e0l6qBwTpjjmYw+gZlyOJg02DiaJkbiCIROL/QJ2injJFbwWHq4bAxci0QW36wSBFiZVbkt973vfK6ZSNnRSHS7IdQBoS/PYlHZb1UTqiCBZxfmRRxyRy6dxcckllxQk4iyn5ZiIkUwwGUy5jmkEk6brNF3DKMIRK2xyRH39RjhTJSzwxPXWzERmkQJVqbbm2Zb7mGyWo41MAK961avKvRUSlQsjnspXJPcIdR+LlESoup0p3iIGwpzo4rTTTiuqN66aEaEhEBPa0UCTxhhLaI76u07DNNrIH5nxN+/ZWJdzCh1HJdfllm4OlN8ZRCrsFGEAkwbJYAJhcm/RSSShNVHCWlEfRIOFcIzSArhMBeHwY4SJ6Vdm4qz8iMRpV0QCC+4WIQxBPN1mzUOzZxfg7BwCucmzzzwbTz7xRKzKdRImqdwYjsTEACsb8C8SRmpMhVoxDBEzw6AxxsOHWISTprGugQ8GJ5ZwqbZU4BFtVNosG3Ju/bBNAyuHpMlU5i9cFMOHpHp3dkbf1n3x6c99PpZu3BPf+9qsuOzHV8S/fOKfYlxqZ1VxuiPimXmPxGteeWbMe/zJ2LVnd+zZ11Zy2hOOOzaOP+6YOOTgA+OL3/jPeNfrz4o/3PlYrF6xLMaOmxRnnH12Rp758el/+HDZDuZriKYZWz8YIyACYyotQgubpSZEH5CSO+P0M2Jm2qoJJnOCOPKoY+OR2QfHT3/yvnjz66+Nw6e0p8nsF11r5kd738zUt26MSWlCjzxwd7z3r/425qTWWgaOiHHTD4+OvfZYW+PJp5+NNRu3xvd/dnXs7dwSWyJNZcPmOGj/kdG/vTVe+4oz4l8+/qFMzHoKHcyRVh7IKCeaCIMs4MYbbijOWW6jczwdvvSv/xrveMc7SqiiMio2oJlLtyUB+/LaysxDNhVtYJrNUx31s0lRwlgqZSbuXL3wwuIyWb397W9P8+ib9tr/pZWYVd2oUSPLbw4KDh8jXWZktYEeUrdYcO+zmFZ27HGRM33xC1+InYmsejUtqIgQOw1AGM9GuD0UUtCGCPuMiMUsU2PDpIUQKmfnzJDaVTYPPlzgc2xhD/E1apEuphDPTKx2mHQjgfZYEeLkQx/6UA7aGf16johVm++L8cNeFV17+kbfAbvj+985PN71vufilt9NiBtnT4kfXX5bXPfbf4wLX/ON6No9JPr23xmXfuec+Njf3h6b1p8Y27paY2S/tXHPY38frzr7o7mQ2xd/uuubMXnKDbH/yPlxy31/F7v3LI+3vfHbcd8Db4jTjr0l9uxti40bjkgNPBVtfTpSGO1xxS/eGRu37S5mI3TSyjnnnBMtV111VZEOVSxbtiAWzv9lRPug+OWv/i7n+7aY9eWxsWRZ3zjnzFWxflsjjj4uI8bBKzNdbMTEKYflNNQSm7ZnpOkYGWMnHlV+L1w1LabsNyfP23OC+kY0ojX27mmPc076bKxdnwuMvbtjb/eT0blrW+bMrbFqzaiYPfc1afOTcn34eFx1/ScjWrvjqt+9P7Z2NLNGlSYEEelD4w1veEOPycNs9vTTC+Kf/mFrbFyzXzw8b/9UY2sce+xd0a+leWejtXV43D/nlMxPboqpE8eW5VtLy5hYtOxVsXXb5ojGwjh8Zq6Odo6MJ547LgYPXRWHHTgv8/Nzc2KaHUMHb4+NmwfFsMEePZFW9cTmjeNiyPA1sW3TfrGvfViMHvJc3HT7qXH2afekiXXEDbeelDh6ysyLBubGvBp33nlneQLIZNPamkuwtsNzmj8r5jz5xrSxXXHeOV+MgX1a4oorT473XHRvdO0cG3v6ro1+0T/unn1hnHfGr6Nj+7j47a3viXe95csZ70/LJOyBuP2OS2JX66Z4zZk3JYERa1ZNjevueF10p9Ta+m2Iv3znr+M3V70lXlg+LD7+kSti6YLJ8cSKznjTK9xi3pdwTo/75x6e1tC8S8Y3xHf+UvzPtrgU1fTsbk2unNO++pYJpSfXjN1Z96bjXX/jurjkg0fE//e5GUUC+1LFg4YuSinvixvueEu88bXfiJ5sO/iQ2XmtJc59xc+jpScXIqmtX179wdhvwqJ48yuvTiJ2pbqfdz81kqacbZvLOfvK48aM0hxf+e5ZcfhR98Zpx1hJNZM8IVKQ4KSk3/j1r39dHnwwXYsCVFGLKdusJWKYDEzRbM0OOoZbW1tKFCiqy+WZrcdclRQYdhsx7ujOKuQijGgizPlNgjszfe3M0Ae3a01YjZxkxpc+QmXZD8lQW2dY8Fu/+tWvzhJmJFqKi3Uwp8VlfWqOuvbmwnrFiuXlPlhJdrIfpNRnoee3CoaCaQRg2HhrUaoXJQiC9OQ24GtHoL4zZkwviZt5ojfRSsHhvqcYWxtMJgK9sFOZgLxKRLEAwJACIQlUxPITTCgI1uYIniSptovRxqgEhAF0MAlOKFaDgwm4jZED6VdWY/ZVCrQsCHDBzGcgAFVyCgbMaCYdiBXXmxGnuRr3m0mIuRh1NLm5syly6Ver6zUvUv1GbNHei0LCuL7gavcbsy/tZCku4I6kzX6YQKQjQGwSIaQCmNmOFE39YLhGMsott9xS9lK0Q7Qn7XzE0OHRvS/Psw+Ngfnud70rlqeW/IYfXJtO8vqqGQIjSL8L0Tmu7KtQASmRZlVRQfbiQM4EoDbLKv5AumwTQs7jN/s1PYP1m9/8Jn7/h9+XHS1wXCdVMGjUDldXd1cMyGjiHh1TQqDEzp7NF7/4xfLAkoKeekQfcyxPuhF/vcimSEntrTrmoDhyrKp2yKStHk9bsnhJ2ZrjI4RAIGDQYIWjsGVj9cGQc7eS35XSJxgPodFi1WwtaCNI9JbbEhoBZSbf//73ywBASQhgG0BCphwZYBL8wue/EK2ZrkrQmBAt1ASqEgkeM9NeC4mJYtJhwmnLYE6CFtWeO4OvwqhmUc/hVWm29TOf+cwsiCFQcMU0hDqEk+4rX/nKApAkbfh4nMANd7tZMsRbb721AIMEAgWBrlmWiVSIB6My1b23u0lU/qM1jNdFgn7aakRS0KVoLwx5aEgD7hUAqpnUQm1iKXuWuiJUUqawZyt85kJLiDKW1iwGpLx+E4LrCCAk2tAmZRk4aGBJVy1ojMNA9SlMVM1jwni1ce455/a8/R1vL9LRGRIdADDAb4yIGJ6cPOrIo8qzmbM+P6sg0JcUnDsirhaaBIdd1llTmzHVrDgqM3Q3XoRCAz8Cr5pKZQJ8RJexqfqyW+tiby6r5BDvXGfXEeBRimeefqY88imK6OMWhQd03DzXl5Y8QwOGAqYCVoVfz1V4ld5RjZnaS6RpRCu0wrlbcFe9vtqh39pJGgBqZXukYOfVhGLfDxMk6jon25PAEUoqa9esLc8JYhacan5VSJUhpfc5Omp/JiV6mfaFXgKyInIs92lwg1NEIBogF8Vn+yKIxoglmySelO2/YMQ4fR0VpuJao6X5iNlPfvKTl4gB17F3eTnRVbK1L+cGE10Kh4W/SBwBiLSXItypEydOKBmjiYFjqvXZNwh4NFWKJkphPCcTUmpmhqnuTMiu/cO1zf5ZK5G9GdBezaiaDOJrXztpNKgNnRiQgrdMS8+3tSbUUSECm8G/eZtYqYhw61kwgwGr17RzwO07M/PLo5U8J2xJqXt6ucx0LxLy35VKfD0i0rkCF+IJiXBtNNkhbvGQw65dzZmzhqiKBBAEqiTBpj1nhkh99XNNP20deR26rYmEOr2BQgj/+Z//+X+ZSO8Cd2/iRZ3qrH6zBE5pcSMK2TB96fWE3qWqqkpcYWfve9/7ypMzJOw2OlPoTKYxtD2JFVGYnoIh7QjG5Fve/Ob44F/8RSGuVsQ51pBafytwMz+/0cJfEGy+2LRx058JLxzmqRtXL1croOK45Mf+uadzPOnX2ykh5/EeVmKDxhTTS5sHk7oxbmO1mkJlwNhKvFKJZSb6oc3E6IWpsj++YmW0mI5dgKQ1iahEGwCQN6xcd07SIo+HK8VSRKsYMHl4nsCNqY997GNlsrIA35FSr3OABUiF3bv2LojWhhFaqwzBCwdm3D8tN9x7m4RBleNCVHakboPk6NTO3jifgqgKnJmIQo6cSBy3yWTqx9Rdd95VwqnSm/CKsxINlso8CQ189AiNGBC9yjZzdT6DdOjtSKU9AWKub0pW9DEpKNpqf/2okyNiUnRS3DkznVs/vvNd7yyawqwCn3GVYO1W8UyOdhGuos8R0c6HDB0SLZXDSkQtgAFa2l4kbkJKGtGkLTxxmG1p+zVHvueee8o1u00euxdRwKclhNtvRDgiqoRVc4ExVk0eXbn2D38otoxIsDHkHCxmWZwe0DqJuFArQjFTpY+5n/70p6UNENmh23b3JrEeEqBGxPEZNwO8lKSAhUFOS2LGQ079mDepWS3dnHm9iIEWfoGROj9UyWOAxk2CLYBotL9BurVWpBAgnr1D7IVFRFvdIPKZXGohjNO4j2m9aOEBLsTGm01//rOfFyKsYREs3bXX7S1Jdo9YGoKHFpgMySK2atRvJjjC6uuzn/3cLNJElMno5aVKHTMAmgRIuNqwe57uIEsTMGpaRrS+inGYcmvE7RBEuM63Zj/0UJmkmCQaFAIhdcKAg2liXh9MoAeulrVr15RngG67/fYSqyGvpUoeERUwx5OpMQ1TsJlMQYzxmLT6h8S5sYhIPZbn+41XSHdYEtWMXH0KwZjxmopinAkHTMQaR7i0RYPlBi2iEMmucFOLXBhTJhzRARIF9525KH788XmFSLXeWSat+lgcIeiLAfvvfMLeNumTZI1oMlCCMKaayi9+8YuC64ILLiiTF/rsfDEhYwvhIgE7t7LxKqBwZNUuSkCMALdBPIQMCYeGUFw3qaj6VAmrbvvRDKR1Bqx2yok5GCJojLTRgCDEEwIYJE1zpIw+R7iK6Z515pk9VtiLsgFgGzEeqEGUzrVggDQ8xU5qIoBNUS/p0ZJUwBtLtic4qYlIQbAQSGJslcoxTno0RdIIRij4+mCC1gjHOBWjCLf5alzrP/zjP87CFWCQCU9UynO7EkgtAOOU3Xm/zbOIHE285USIZ8MVGc3oz3RIHFGIFcvhw0wJfVnZLoYQhgnE0YTxCuY5vUKYIlNrJj6zPGsls6Ma9ve6174uzn3FK2L5suXFOUiFJgyoNggYRNTNfoVG7zsjQiE5hNYoYyzGXDeedhWaRax2MEibMDgvwotZpCAURwIuj31cdtlls9ZkxxJf09Y81H3eK88r+QakJO/JnvpiKpMZt9+42Lyl+Tie30zDO3sQIo6E2aLrkNEMyUq69FfEcRpGLD8QKSw4EC51QLiC8GpC7F+GSIi5PGyZBQiOO1OFkJMGlSB8RnYC1Lnkyoa+DSFaGDpkaPzbV/6t2KNxmK175jTCJFTwPTde5wTmBH6VstmQJBGsDy1gAE79CAJN+qBFeG09/fTTZ/3n979fTMIz+JBTBYdlh6KAjqTmGhs1GNe2jgEmWcgQQDJ+k4xoQapCWtUO6ZGcwoTANk47rbiGGThq3zpjEoIxjuWdaxZkl1Q0wZUtN85iVb8xATMjtq+vgQggGQAxVKMCLZCicAZR9QnMKFUDfsND8o7G0hAmCcJ1Mb6GTymBSAKvSMZ5S5JV7U5HjkrtpKV93br1sT5VuMWsllJQjMEA5pgFzaiIdA1SZkVaVA4OwvymdpJV4ACzCoNGMeHOnGuq9KKaCiYwyxpaDGR3leslaY82Nl9Y1FytcGj5b0cO3JAqXLdubVkUr16zNuNU86WtHdu2xvYdHekwjVzp5zEJaU8itmzeUtS+Yvmy2NedK5o9ueDevjUaLWnH69cmI0lgRqaN69fluOYLR+zapypq3MYkR0UfHyAQ1xpXXnllj31pRJMajqraZh4wObZ25kokiR49JhcQY8bHM/fdHqeceGQ8u25XfOSi8+P6u+bEzi2b4qnnno9Dp0+JpdtaYvCAfjFm1PD40623xOjh/WLH7tYYmw48eMiwWLXwqXjbBz4SP/3et+M97744br/j7hg2eEBMHT8y3v3X/xgb0rxovD4GiCYmSLP8xgMTGGj86U9/Kk9PVGKpjUrY4sCBA8pL2Mccc2wMHzUmVTQ91ixdHNNnTI5nFi6Pj/7th+PSS/89Jk0Yl9LsToTrY+SI4TEkCTniqKPj+j/eGE889XTMyHB69BEHR+e+tnLPdHsy2m/g4FiXBE4YNzY6d2ZGmIuiU08+ofgOh0Xks2nbnj80GXF+NAnLfK/FepCpKDrYpzv1lOaTbptT1X37prO+elN88u/mxWknz42/fP8LKbmhMWTstPx9cuzb1REPPvZ0LHlhflzz29/H6aedHN/+zn/GFT/6Qfz211fF5k0bYm4Scel3fxg/vOzSWLNiSVz2gx/FLddcEdMPmBKXXvbdaB82Pk456fgitBpWZZ4bk9iVGds5q8mM9K+//voS71vcgCVtdXoavan72OOOLY9af+ITn4j3vf99cdpJ/TIx7x/jxm6O0WPXpd3tjjtvuyH6tPfPWD4oRg3sSXUPiv1TCCtWLIt+fVrTwXbH6JEjYk93T6xetbJ85WXQ4CGRE3wce+LZ8cjzK+L7P/1NRqCpsWzlmuLUbBfBCDc3cP7HM1kTadi2bQ/SdsumkdN1zwXnn192oGz21PxXNOAcVNTR0RmtbbnES8dauPCFBDoqRqd2DspZUn/9eD4TEzZ5PTv0/ZcpkyeXF+2++c1vFv+xLdeRDtxILSMIHhI1XmRhy0yCUwp9btOLRvVFynvvuTfN56Ro/da3vjVrbSKxsrFO5NmqTgozEkO96rN79660vcdLO7OiMmHKdbFcgURkEN/tDmBGNinXb8b7nsIQhvVjzxgAg7SNF0GMR4enoZmP6AfOW9/21iLx1o985COzZIQii4kDIoW9mUyoUKE+tRaMkoI4S2omHIgRU2N7nf1qVMCs0Aam6+DXfvWatlr1q1pBF63AecihhzQ/j8M0EKq0NNbm751Z3RnoiN27VqZtrcikaWFyem9Z9WzduiTbV6TDzIvTT50aw4d1xDXX/CHN4+lYtuSxooUd25/NMJqL4w0bc9x9afMdJfFqtjdfTN+y+dlM7FbF2nWbcg5Ync64JQlcmqY0Pzo7FmRdXDTO1gmFGdJIMalUWY/PqHj5eeLESbGv89w0idfF3lic8fi22LunJSeN/vG5bx4V3/7GA/G+d58cH/jLF+LACX2i7+CuGNxvS/GP7Zv6RUdjSEwYszzufvDf48xTPhJ33/+16D/ogTjhyD/Gtg0zY/bTH43zzvzLuPOef46tO4bHK8/6Ujz/9Nlx5DE3x+7OIdF/4MZYuuqQmDR2UXmPaNOm0fHT37wqBbGzOdGl3Xs9COEtplXSpjKzZE9PJvyr1iTRd8bff/zweM1bDozBI7piaP/FuQxqSUnJp1tSKplP98hXxsWGzdNiaPZZtTaZ2NsnTj12Vvbtm7Ppnjj4gHtj2dJzY8jIBZklrs4VSS6Mk4hNmzbGvoTn5cD012jv25nJ3ZHx8KPvikUrZ2SMnxpXXve2pOnPez2kzXT4QK7y1xZ7XbFiZar5qvTw7bHwuWdyYdGIV5+3Nk4/Pafovj05NY9OpC0xZdKKmDxhW4wZP/NFRltiv1Hz456H/i5GDhuccffEtLfmkq9vn84UwI4Mow/k2EbMmDS/tA8ZvDGGDNpUNIWw+S8cGo89c372ezr2G7Ipccudkth9zY1PplfzHTtdaG5Np5iVqW1cd/0NcdrxP8kObfGb64+L2++ZlCuhJXHaCbvi61/ZPxYsaY1G6+B4z8Wro7FvWNx+/ztiv7FzY8O6XPjuaouDpz2V5jUk9uwaFDfedX7MnP5k7OjcFiMG74zrbn1nmkzmGWMyv2nkYnjSghg/an3syQizbu1+0W/whjhomlXUgTFv/lE5gz8frXv3xcNzR6XZNnezOCd/lAaQemvmwuVBm8cfnxtbOybnoD4p/YPTowfEM/NnRr/2jTFjZiPOO7ctbf3kuOP+6bkq2hxTJ+eM1pVJ/dYzYllKee5TB8aoYfNTsLtj3ZoD4/GnTo3JExenQ02P1RvGxPjR6zIxmxCdXW2xeeuIZCojxu4BsXTlfplWbIl7H3xvhstFsSvD5LMLR8XwoRuiT2pj45YhJSqZGNWaTbZeeumls4QeC4RDD90eRxx8TwL9QEyZOik9eUCcfsL1MXRw5jEjPBM+Jzp2vSJOPOrm9PbtGb5WpvTuiDlzj8+MsCPOOvmGGDFsQ/Ts6R+rNkyMM06+NvpmVDj88LuS8LVx/a1vilNPvCPGpeTHjNqYy8SdsX7j4Djp+EfjqqsHx5vfcH/s6pgQ551zawwfvC9+f8uxGSabm6xCcbVztYXtSFy8b33wTF8bsu3WVrxYjeR67ryz4p6Hx6SdckaP6fXEvCdeGfOXzCxtba2NOPaoG9K298am7QMS3j3pQMVMY9SYzG0G7opf/fYvoq3P7vj5b96XWhoYXZ0D4gc/vTh2pNoTYDEDTnPIIQ9Ea/775e/eE2NGDy2x3GTFVKqdqy0WsDgwg61avQaMtNt1xSHa23PC6WnE6WddG+efuyxNaGps2eYmQCNOO+3XcdiMp2PN6pmxs7M1pk1KNe8YGes27p+X98agfs27cq2tmeenU8+c+nxBHD1d5cHfnnTAJS8siE2EkxzOODCFljbv0b1cl8Wk/Zp3rEU9hNZ5BowicaksriQw63KyyF5x5NFHlx1ZeQpG/uKiCXHJe46J/+/TFq/bs21f/Po3n0h0uWpJdY8atSzaGi2ZdG2LA/efnyBa4sSj7yDwWLd6ajy1YGombndGv7YdzSVYt5ykJY459pj0g4kF547tuSpKXA/dd1isWt8eF7zyF7Fnd9MszJjyGWMJ2I2z1sxPZtnkYecTx0/NZCqX/n2PSlX7RtnKmL9gYy4mJgfN786ZcP7Cxdl3SuzqmhxrN43NlVGuTlIrGzdNjDvvf3s66WnRsTsTrs7BsWLV1Fi9bkLMffKYnAXbM+9emP7QkeFwfCxaPCyefGZ3JlLLU9M+ndMdbX1zTtg0KSNYToJdQ3MS2hBbtw8vIZEpub/JF830jeuuu668ecVbC8tFTs0dI49Om61kfzK1bVu3ZWrqabVhceSRR7zUn080S3OTs2mHqfk0B79VD0r6cBjpga2PdrZbTcEjsab4+oE016SzrIJgEawYV54Q0ijB6Z1EuUgTQpHVOsZkjFQHUUVobJnJEmEtfquuO9ZxjpIuCZdC/QSDaAzpAx9Cma6J0RjXjFHB06+xdOnS8mUBhAruCFB1su6T4BjoESY27z0Jd5ch8AEpTowpRBrjqECAMJWEEVCSryQU06r+VC/cleVY4gXL0c4xYZKyij4wlcLE4sWLy/MqFSDiSUAnErfVIN3lFEwGI6RcwlcWROkjdFaiFeeIRqyZz1ElBBtAciP4TN+VQW2WkpaPtI9gdAmHGHK9MlHeWqa+KiGSmZLLrP79mzalnQRqOEKoDRrqUqoqtZNa3SUA3Lnr4FiKVXja9IdPGyIRJad3LspV7ekDPuLBJLQica+4V6IR5zEjFwE3kGQRXgsp2fjXHyC1InNOSyRMMxYHkFSpYxahiqMxKsLg0KYaU4ux4MNXYcDz0iOqiFSpkc0BptbiGmaojrMaDAltVW1UKfGFAjx/+3YkZ1Or/RrjSGAIQXzVuvFFolnBgI/w4IJfLc5J4pAapJISlVFlBbx7d3ORqw1TCOOcpMGxachvpkGliifl7Ju7U0FaNvq9huZWOWLcW/JW447sPy6TJx+x8mADWAiG25GGwcVIFSRfe+lla0VnkrGHgRAdDGR/kDsitOx55BHh2ng/pvQFA2Nevl+wcIHQXghoyZmS5LxJbjfYWI7oU0jWvN17cpbc210ilUU7IpkGvLRAQ9V8nTc6OnYWifvkl8IM2KdB1AMZJNXuEQGoNkfXMUETrgHsbp0bXdU5IfcsbRpjJmRt5QlRY90avOy73y1CIjzMe/LC1oZnueAgiELoi9cJhVZb2tokMtteNIndL20Zs0dHm/IAuWUiJLJHUQViwGilhlAAwdCfzbqmMg2fuBE23dzC3L5cKKxdv658Yshv4xThcVMKAtNgwEeA+hCOGbXY+PLly8uHM1xUmAkJUmdVi6MHKnk3otzuQ+TA1EK/lDjiPJFskqIxM97iXNGvShi1YBIcR3BUhCHCS6/CpRddr7766rJwdzdPMabaOA1gBJPlLfHqDFSK0DqgMqONhLUxDZMNJ/bbGG/aejMRU/ohQkyvMBDoHJGkNmSwbevmpxy1eU2N09r2++xnP1tuseuHyMowGhFMe84bCxYsKBL3gzlQOWDsyQBIxXZOa18DIc71pxkx3R4jqUOCSX38VkgW/Mo8gkQtsJmOI/s/6uij4lUXXPDSPSewapglHEyCg3DabsyePbvMnDoJUUwEpzqrCPj6179eHuVAMKReMfuPf/+PsuHvBVR7gfIX/av6FdGmSlpBDI35TgUHdZ2wEPS1r32t7FLprx9CCYcQjHcOPqkjvDWlNYtUEMsRebj3giwkmIO7bABRP2Cytve9733xla9+pSRIUl/MuaYKj7Tls7xgtGaq6km5irxosU86Xd+mcEQv2nBdvq1PbyLhdu5YLUMt94BImxp11Gg/0L14piCSUJ12/T6bYY5NesbKSuS1r3lNIRhghfqVAQObSZGUHVx9FP2KrdJQV/P2N9hCKHyI1BeDVRgKxoytGikTEI5ValbLhRcJAVRnAD1v4kEbT/vUW4O+OyOk6UfSClgySn3cWQDLl3E9vdYnw6/nbrUhXBtmpbG+B24OqTRg0HllQiF17WWVjwBH28Zsrne1UYlbmjFFv/7CC8vMCRgNmKYhMb53QZzbeq5BvrOj+QEk32Qxw2KSGSHIFyM9+A5GNakqbXgURwQjXFhs5HRbpnyVpDiDcwCqFhAIqa9EX3X1VWXC8UUg9i2JAhQhAFZEvfe6HdmyQgBVkiY7zuqVBX4Ft9/6wI1IuJUqYG0Yb03VzTJh1A4VOZsHSPXbnQHPje8/af/ymUufLOHMtg8q0wishDtHgPFCGAbAhAdyvxGjzZrXLlUt+oAJFriK86oJsP8viasVeQXuqNR+VSu1r6pPHacdQfqQjizRZqVQK9nCSNeeP2eSCDWGFlR9JGN16UabxtQC1+gxo+Piiy4udyngqbhrqXT1LnhRel+r55VHpZ5r781v776OFCBFsW1CgQr6Xa9m7Si4ibBFJhn5XprxK0G1QKQSBoT6VGIUbVX7vuLjC+XOjWFxIinr8tXhlTnpEr66PYVXnhVOuNUywSrCzjbj+0tlEpY2v30AhJJcr8XHd9w/+7u/+7uS7qO/CqV36U1zFZhSj3VMvaZWfpVqDErvfo74EdPqvG1+RockVnRnKPrIDT3pVV6KrIJVK1DnAEAMgKM2iAnVsQqjOQ4RTUJoVRrmuzMeR5MEIwgcU1KZcrr3ljSLm4FDcYWxhOVTSeZylu55/9KvK+NTRvweu4sZaCut6BLj/umf/qkwVIWlVOG8/LwKqwrUsbb9d7Xyjj5VWx2j4tWkwcBqnOS9Uk45BaPCu2VTsXCCxaAlDmFUQQK2J63Kt6iStWz78/Tq+D8VBJl5xEyfCK63ygRytRKqDSFwgYkOaWJJnDKkVOb0K+cJuzunWpZuFeLdHQrS1yTgc2fgEJBxtdRzx1orDb1/9z7W896l0qn0vo4HwpWFCn9CIaMkbErQ5ndZ5uWglxbKBqoAaauCrdf/p1KRVwHq/thjc+Paa68tgrdZatblWrTNAsBEiP4VB3wIY+2E7pyUfc7QE3qES3T6m0GLkrJvd8IQL33uWtYKZi1VeL3PK71q79+V99qm+K34XWmsQu/dF+8MS+aMPlk143VeYTO28k1vO7otLaz6fxfuywlSjAFY0U4Yj2aG+rMrrohlmRH40AdhCwkQN+N3MwuocdnCv8DOf+U3ZadXteRao2YNwolMuHfc1045lMSyvPjok3NDM8Gs9NRS6Vbh6s1LFcrL2+u1WuBTe/OrosX4OlFSAP7EctZvct28afP/aeEvL+WzAC8CVCD63xQCKcv1KMwvf/GL8r0nyLSJtd7vqjuTiFIwREksAMHiH0K5o9nfdQyW7aIcUxkkZNtHFGCccGTSksF49tqj93WDpQqm93nvqr0K3LG2OdZSz6tBVFn07odPtJtICZqhqd6Q8lH08jcOuLhBKmAqYP+bcJVKoGOzWLZvKQK/5eZb4vF5j5dJxW09Lw5JjyqB4FfiKbPC0A4mQbIS4chqhstiwudFvCdf6Mx/9aU6n/azdPL0j8+cweVBs5o5VLy1Ko61vbfAHSs9L++vVkuvpcJwJGB0ShTQL5ZTgvPG/Pnzy/exuOP/JmCEKPoBjuFa/K7XWZvX1O1MWWR40ejkU04uSzPCJUjWXBnr7aJgl3CSv3u31yNPsDaFAxzeY2KWJRCsyovEUn38hSPv9Rv3cgH2/l1p50Ha/a5tirY6Rq10Oqr1eoVFuGhjLLy0HLdsjda/+Zu/mcU1WYiBikFKBVKBYlqt57VdrcQoBGXH2CaA8NCvf7/yTp4ns42rzFfmeuNRnOsHDuI9xmW/ieVYwtraIViGYrVpnS5M2cp0V9E5HNJEfQnfPIDHSuPLeaz0O8JZ+zlSnFBRJ3l0Ovam33nvNgX9fhsHriSg3GvTgbbkyGJeFeb/VgoyxL1IfCl5bsFi7e9PBUHk03cf+vCHSwxn2dwLERgxwVQC9VX81u/RRx6NpcuWlp2ZGvcVgkc8S5ZqYarGceHRJKoPIVMQeHASuJDjdxVwrX6rFRYLFQrNI8KDRQzDpGD3AuFRyIm8VOMJXVXA4o12VX0rU5grf3uONehEIIj670olSIHk5QqpxNYCpjftbHJ7edn3B2UQdknFNsvhEhpeXPpOO+CAIhxwMWa8rS/EEr6+LEZ8Pu7448undSwy9K9ZgfTTnrbHnMDEC+FXgVIyQTmvbcaCX+MswW7OY3lce/26klnoW3kmcPvgVo7oVLQTuFJhk6c2fEiNPZRPkY3UYvmUNMQKC0CU9+m9plsB/b8KJBBAVAsieA3hfvELX4wLX39heVxVPzN4zc99XW9VCn/9uvVlq9rdB/0ITAzUl5WBx5qFkUqjNgwpLN7E+sPLf1hCyTsuekcJL2hAF+tHpzF4ZcGEC7f3nuCpnkNR4INNERSiWPnaXbZpBQcDUcDtLfAqD0f4ydde68Ksje3bt/W4dakDBAZ6a8ZD9v9TqUBVBRO1/ndF/BXPZQyYhdySn0CLwFIg3M3D+TZqEandvYPeuFhItWZ94CNMNLN+k5OvSrBUwvAeCcFQur4SA+NMYEUA8xeUNzCllmCCJdenUMrnHTWswI0GcFwHl7XXDbZKR6W1GqBrPIHSyr5vXuzh8r4SywogNiGZbHQ2WPmfhPnflUJ4jnOsxf07mYRYTDAmMmGCYFX94RQfnRMShsVtzOrLUlggoaGtChoe7eC6d41Z4QZcXoEfvIFNQGCbiC3FCR9vcFb+jQcXbte8XFGiQF5X4OMBJmmCh6MK21FV4AcTHy/NjelWPZ/73OfKTUmMIA5h57/ylfG2t7+9WNn/qwAqE4GMJjHuWJH2Lgj1PJN3cmq8pHnMcGdH4zw/WN2e4AjSNXCrMuGpRqAN7ZRidxIs+9QE4TYIWFUp+CNQ1kbpxeoSDtis2wczQNXXpFuEnr+LpSe9Qkw1EOHtqCOPjOkzZpRzgq0y0Eff6h11Pmmkpso9HwRVTSsylv/4j/8o+xO9CyG4meU2ipuwJikMYM5kYnXnQYLx430sqbknroBbhaU4t5DBMGYIVaU8LguevvXJfYJjdYRHUMZrIxT49a3WTjk1uwCLV2GW9YLP2iiI0ikAjYSCN4KrvwmPoOAgRMKHQwFff3CqkBX4q2XXiRh/6ENLI/8rfzfK7O+vKLEOnVgeZJbIBAgIdyVkgsIk4GoVoqPfivBgweE1ueOOPbZ8rhlhmEYAQXvpliDcOq0CxyihokmM14ZwYcD5YYcelhnNtJcESxiYBqcKvBoQXAQjjNT3YBmIfsZQHCFqB1sfNKLBGOeEindZCRxKFTp+a1Xg07/OM451mwLP8DTe8Y539IxJCzJp2e70fI5PCfjoawXCUhBXQwcLIHDXlNqmVGtTMKVdJUAEuw4xRv15LBM0ZZyVKaOluCe44MIwIhFbLUwFg8WzUngYBph+66cUxhInIRK8+91ibu95gAXKTJRKe10ngI9X/FWrBt+q2ZrAObhVuZXnyqvKSAif8uAlQ/Q07rjjjh5uW/YrktH1aVUQUABAri1csDC2btta3NzbR9xQ//k50wOiQKiyCoRgTMGc370VUQs8FKFSzrj0iiMyJh6WMdyNf94mzoNFYHVhZhyrowx9tFEEgWMWPvTxUPvk8GrTVyoquwCTwAmYUMR8tBIwOPg23lh44ZTZ8II6r2kzBm9V+PBXfArFEbYqcWj96U9/+tL3O2kdkKLVFEB1jf4D+pdvhbtn7++zyW8JHVArTfm6F7Jn5IwtrRPLEYtBgkEEYqrA/Vb8xjhL5vrCjDCSF4qV1UmPAFgM4ROkviphVdiOGGdNBMNbPMFUcRJqVRS6qmDxiAaxm/Aoj/LBISywGZExFMzz4DGu4q0FfAVOVT+1GkqhNwf22PfwLh4BsliasJ0IqO8HIJa7sRZCQAzkgCKyMoEATEDspoC3g8FifSxDf6mY1SMBelDCfridRJ8X4vpgoQFxVeAsiuK1lcVKziGEhNla0U4ZcMj3jdVuHLqMRSujEsdrjGbl8Flsua5NhYeVg0H5+uCZsbnOoCgGv3DDw1MVuNDhGv6tQ9DAsxq50ur5bKaF7qqb6Mzo3IsFI85LtyxwSyL0/I4JSz8IWUllgsApCIEIqdp2nbIQrY3yEERgiOINVZCYpwjjCYRVEBx69OUBmDUW8468E27CoTgVnqoIFbMEhhbK1xc89Dt3jbJd118fNInZNXOpAic08GoIq33hRItrtbBuv6txoDMtvKvni1/8Qnm4j3WpAMl/CZWwaggxiCCc0yiitQHI6gkTEu0IIWRjWSghsoTKFBgWHwTtunZ9eIDr2ggaE8ZZTjsSwiNz5pTJ1SYZA6k0eeqsN12Ka+giMLDQxYDwCSeBE4QbvFVR+uCDdcqOqlLxiB90CBO1H3zaKAR+iyHWzhBd00d4wmuLv22iE2YdFZYKGYtasby5l4EYYYEQKISQxVsErcnKnX2Ecd3adbFxQ3MyY42sSIEcDEwazyoQDCdiHQmNoF3XhmhHVk5gxqDBtwB8cNp+D7iMA0PFglJg8Cj4cI7pGvbAwCvanFc6WaKxarVMykKD32gFAx4KI3xHMPDuyQQC1ddvcMlINVFbu5R55OMf/3h5w1dFPAZVRKra1N05cPv25t0LSAioMmIvBmAMeqzBhwwIr1ofAQoPHn/AHEHZBFLMEX1SAPpUT0C0m8NyX282YN6c0D/7LE0jMDGL45gXQigRgzwKLJN45YHCeYJP10l1KcB1qS9eFH9goRkOmndxqnc4wo0v9FULhrcqdnXSwSsZIqvXjh79CJhS/DZHlOupjZ6bbrwpvvxvXy6aQCRiMa5jRew34qVr/loK5twMfuaJx2L56vXRp9/AmLz/+FiSYaKntS12pEWO239qjBw6MFbmJDX5kGNiVJ/ueHbR4hg/ZXq8693viZEDGvGVr3w11m7MRcfUA+OQ/YfHTXfNzml+b5x1/uvikAlD4ns/vCLOufCi2PLC3Jhx4iujz84Vce+cJzM76opH5z4VRx5+WHTt2h59Bo2OUQNaY+pBh8eqF56Jec8tipmHHRsf/chfxY+/OSueXLU7PvbRj8SAnh3xmc9+MY4681VxwsET47vf/1Fa8eCYMPWgGNbWkeN8UWZgvPmi98YJR8wonlQtlhDtSIrrZMH6eTnDqCthfRwZlsmZDCUblAZO66c+9alZ/lSdD6hwEwKvWmKV4rgCkEH6lDCSIWfb1s2xbMWq7N8SmzdtjH79/dXurXHyaafHprVL44wL3hTvescb4r4/3R6vfvu7Y8/6RTH7yfkxbsLEOPKoo2LMoJa46nfXFmZWrFyVVtYv1q7fkL87Y+iwIfGbK6+MoSPHxEMP3BOnnH5W3HTNFXHTvU/Ehz/0wbjjphujpb1/7N65LTZsS+se1Bp/uufhGDt6VIbCFeHd4OcWLYtFc++PB59cHK3d2+ORJ5+PW667Jvb1HRjPPvZg7Oz2t9WWxe60xDETp8bWdcujp0/m3ru3xb48HnnYzCIP1l8LQdcJlFezfCGNQSr681CLN5Ggfn+ItfOoslvIJT7yNx+Ju+6+66VBOomdhG5Txw6Oo6ePa7zUzxc/TCQTJk5ITe+X+W+/6NPaHu39JsfY/YZG/34+7Zfp2d5mxmFnsuHFvX3+rtvQXGDlBJypoQ9gtPbJdCtzfh9/YQSe5Dr8iCNjWFrgE/Mez+vtZXLb292VdHhSP+LOu+6OxS8sLB43bdoBWadmCMxUMK1sUP++0bU3koa+mWVtC2+c9+s/MAW8M7Zs3xlDBw3MULM7du/ZW9YRQ4c2F2D9+5mjmmsQIaWEtDwnYLyb7FWGR+BCHKFTDKEyRsYp8/FVEp9UtCGofxG4vem//du/LXsbNfbJTqwqxR3IhBHAfXXHrhkNd2XsFv8mTZocUw4YFR/72znx9GOnR8ug9XHi4fOjc/eAWLUm08jRC+KpJ0+IRcumx9e/+dW45MOfjKn9tsYnP//1mDj94DjnhCPjmmuvi43pJdFvZLz3La+M//rN72L02Inx1osuihOPPDBmffoTsWnn3pK7H3LwzOg7bHQ88cC90ZULuh07PdG1PQ6YPiPWrloTMw85OCak8uc+Nid6Gn3jrz/28Xju4dtiyZY+cf4pB8dPfvLT2NKxN97yjkvisftujpPOeW0smHN7dA2ZEh//8HvS5JoeLnTgkwAZC6Gazwjdk+iPz51bQg7But1nQqcUi0iK4wl2L8V3li6kNNJSe/yF40/80yearxRlIeATjj++PCRpn8MMbJau+8msXx9WzlUoyYNEffvujPH7PRstPUNi1bpDk9m1Mbj/47FpY0vG+akxMCfARx+dE5u27kx3PTitPhda2zti6uSJsXVbZ1rzwfHgfQ/E9AMmx5PPPJvMbovDjz42Brc3YnMSP2jAoOZf6kw47hruSyufdtChMajvvgxNf0g6n41+SdtJuRref/9p0bltQ3TubYlzzzkr1q5YEkvXbo09O9ZH/2FjY1j/lng+Q87gAX1i1dqNaTAz44hDZr7oBX9+bASvQoQwi1eWqwoXXgxlpORAPgRujSIqVIGTrYdO3UKkxGLh4vIPL7+8XPT9NBrxKon3BUwANW91zvoRgghtNA45rXMn7QDrixDWQbMIMLnIRDCBKMrDiLGYAE92Y7xYiS5Mgm/xwWVZD/zGaXcupMHrC6fc3/MvcGsDB41gwqMY4xw+8HkzuvyWlyu2BhSGpX/FiU5jwIRDrDZGSujdZ3ROzbCGV/1Nsv4coNtzwl4RuM62Xt3gJRxvf1ge171hBcIqbEe1XsNY1bqj9uoFlIA554Rc9xUIj7sSkImZ+2LAOfdVKj6CAE/xGywKxbTzCkN/CyPWhrnaT6kGoo+CxjrRVeNQwUcfRYFbedVeK7jaGGL9FjU+xei6HUx2wghZUrb+FNNIoovAuQehu3jJxReXuIS0sknU2fXiO/5CRzM3VSPsO9s7sAqzsbSuEIG5vXubW5Sr16zMkNJ8nXnQoKG5lD808/P906KGpSdNSiE0H4K0U+kO/tbMfAYPHlg2yRJM+UjZunVryieKuGyjIfVq0rE3U0OfLSLD3bub378zz+zY4UuaA4qA+/Xz+vTA4i0p9lRc8xt3ezOcdWeWYow/X+QvtGkHu0/fXLZnP+0U4xMvcFgL6COnL8eEv2/fn9cgDIvRUUg1Ok8QCMX6kkuxcNbla1gea0Cwd0AspX0GoLNza7Q3/iFaGyuis+vi2L7rwpRCMtT3uoyXs9NVdqQyWtJaB8Wdd0+MhcuGxoAhu+Ltr78vGd0dN/9+XNz6wOASc9/xtrVx+inbYsfm6fHU/Aty0fK7GDPcp5TSU1580HPHjv5xxRWtMWTsKXHBeU/EqGErYlfHkFi8PHF3js9c/9oc80h0bD8gnl/6pjSGXNTsXRrHHvqHXBjtSBvoiWefPjmeeH5qjB6zXxrOQzFtwuyEMT6Wr704Bgw+MFF1x4rVT8dhM36Si7Ft8fzTr4iVG4+KiRNuj6kTF0S/9rRgn//oGBUr1xwXQ4fPjXEjV6RwGZiMTd0bO7cNiT/ecnZs3ek+aPMPQRC+IwE7t+Cpf9GleCNh68CtWLd9ADGRW/orWAMyTWtrXZ11Sezdk5lJ182x39A3xNABV8SzT3XED348LH70y7SMlmfjkvfeFG8+74+xZMGjMWjglswyduREt7dMlr7pMHx4dwwfsTka3Stiy/rVOaFujPb+i2P92nFxz4NvjeeXHJKhYFH8w8eXxMCWebFpy4L0io0xcsTiOP6oL8fU8bek5WzJBde66NvqadRNKfCtcdjMm2P8uMWJc0/W7XHyiXdk/8FpPANiX8+mbFsb/fqsjaVL5se9991XPHnZiqVJ24aka2MaU0dmPj+K44+8Iwb32xkrV03PSX56wh6Y6eSo9L4zY868t8SWzn65PlgVPXv6xsNzzop7Zh8fu7v/vD1MhjWE1VBHtsKJqrTYOxZLaUTsMnlwVw/h79y5J8PEtnInKP0snp47O5546ifR0taIjava4/s/7Inrbtge113bL353U/9cMLRkhtGdCjO5slqu6mGYlkzdmkt+pb1/e0yeMjWX3O1JWVtMnPRQnHfO1+PoQ27LIN0n1qw6Ova1H13yZ3Ft08YJsWn7oJg65fcxddyc7NOS5PSPYSNGxcwZ82LqpKdjb9egeGD262PxyqnRaM8Ucf+fxfZNK2Jnp+dtmiFhb2YsvHFfj+V7IeXF0p0CfGM8s/Co6OxujcmT5sVBB9wf06beF6cdd3l0dbbF6nVjY9fupDfD6p49mR5vHZeZ05iEBW7zMQvCdayxnkzJd/bs2c1wQin536wa5FXx/Jln5+eK79cxfeInY2CfX2U8y7DR1Tfue2BiWuLkGDx8e+ad2+K1r98ab37t9nj3JZvjlJP2RMfWtrj8R+PigTkDY1eGmuMP3ZPL601xwTnL48JXr4jp0zJz6OgTy1e9NjZ1TI2xo26P/gM3x+JFF8bcZ16VufNjqaDuzJROiJ17Jse0yc+lNW+KnTuOjcef++vY27MhRgzNiSfDxs5tg2PR8q447qjroi3jOoFOmvhMDBu8tfypuP5DtkR79tudhjNh7JqMp7tyXfF8HHHoIzF53PLkb0RMm7Iwlb8rViydGpOnPRyHHvRkjskFzu7BKcjMxdsyVneOyjB5dOzqasS4/eblQi/ntK0j4qnnJmRKax+pmbEQrjheq9/VusnU1rOMppGzaI8byOdfcEGZUU16NrJ8F2zUmBExbKh7h24yNKJrTwLPScpEicFGI2f9yLRwh1dG3WbyOYC+ZW9i4MBhMWCgLx3aHczlbjrJrq7WXCnOyJWkT0BvTSHUB3rk8O7AcE8TEe/KvHdXpm5dnVmtVJtW2dYmPWVFMoxG/pM1RXqhTECM9fiz/WcWZZktw8gOOUfUQpjdacmU29KS49Or9nTbMfTo876kOT2rpW/s3tWWk6AHOPGs797k3zMqmRJ24qn56QLWS8iOwojQLGuS6bDq2qY0vvnNb5bvc3MFgyTr0qP29mFx+hlLc+K6O3u1xKqFh8etd78h+g5ozr6+MBAt2+L8V3w9J6uElDz5jlQpeDPpbBoWl/9kcmzfNzQ+/rE7Y2C/lFhmAdGalfRy9tevc+f4uHf262L1es8KpuJSIIcfflMce8Tcch3cfR3D4rZ73hwr148rC4mxE56I8069KVrbd8XmlQfGjXdfGBP2nxdnnnh3NFKQkavcu++7IMZNmx0HTl+Wfp8KSoUUOoUTn31K5a1acEROvqPjzFPvi5Z+3bFo3oy4+d4z49QznoijDns48bfF/KfOjjsfPSzOOOUPcfCBS5OeiB1Jx2+vPyPWZrLQ3t7c6Ps/BJs01hRSqeeNW2+9FQkl2MtdaUVpaRmQq7DrYsTgb+W5ZzjOiOcWfzCF0bzJsHu3jzdvzKzjq7kSzJi1t2/cfvfbYtlqn4BdGK8++8lUSlpEZhZznnlTHHX4f8bA9hzXOSjuuveNsbO7X4wd92yccuT9RfadO8bEdbe9O7oypo8dPzfOPenWaBU6OjKt6+cBob2xbdPEuPGuzEx2G/tkvOLU25LZrtiUzOe0nZnExuS0JxYtODLunn1m6taNkM054XdH3/ZNcdYpD2bY3BZdOwbHXQ+cFKs3DEsr7puKWhjnnf5I9umOF56dGVdef0gcfPhD8aZX5yKrqyXWrB6XIWpTDB+6M7q72jO0nhPPvuCrUJ60+vMeuiKUELxKyNUDap8WKyJ7BBYkLFeVoVjeylIYA4lwpTWrmk+92pLcvNk3XdLNSCstspGh4Nyzroz3vP338dpz56Wwm5a8dNn4WLV6e8Zfbt2STHXEeedeGa8//6cp7AcALxa8YtWBKaD2GDR0VZx4xP0lbOzdMyDuuu/t8ehzh5ZuQ0asiJOOuj/HpNUXvHmaIWT4iHVNYSecpYsPiXvnnF6EnRfTWwfF5i0jYnPG/O6cNClkX64R1q1vi6XLcz5ZuSe25Boh84gcnyvJXR1lQ2tAfx9bg6Ynxk9YGcMGZb6fYe3xx8+LBcsOSdmw2ubdHumfbE90IPA6aRKyqhC2a61f+MIXZrFs1epP4r5hw8ZYuWJNxtBHYuyYZ3NQZhk7JsS2jpMzLWp+LtpNh0Zjd0xLl02PKjH6Rz9IAc0eGI89PjTuvndE3HH38bFq03GZ6+6KAw+YF+1J5J509blPnpKTlcVJ8w7NY4+dHw8/eXJmLdvimCP+FOPHrs646kbCngwHj8WEMevyd/Ne4dCh62PXzuHle8HTc9LjRTu3jY5Hnz40xo2xybQuDpnxVKxfNy42brH67C7fuOzsWpeTor9/ndnEzpa4856+sWGLrdWRMWXqjsxqVqZHpVC6ZsTufafkImttjBudE3T+W7o408ScZMeOWZ+LtQUxMelZsXJy7NzVmnw3c2/hQnQgQ2GFgE2artXtCby2fvrTn5qlgdWaRS2NrS6FnpEjl8d+ox5NTXtF74gYNPxtSbCvH7al5XTE1m3JxCEPRy7MyhdBr/71jFi+cb9Yv2FoWnXG/dWbMi2anyuwlfGKV65P604Xk8M+/JpYkATvP3F+elJHjMvFRtveATFk5KI4/NDHimC7OoeWbxAuXj4jliybGR1dbTFm1Kpo9O3Khc+GnIDz9+hcH2S42bFpTMx+9Ox08ykxcfyi9JJtceBBT8eI/rmge7J/5twbMsy1xglHr4r+g3dES3f/nC+OjvZBB5Q1wrARy2LmAcsj+vbEhhX9cq7aFwOHPR8zD95WPOK5eSPiquuOSkX0iwOnroxBwzYknfOic+uQWLnWN8mb4YNwzX/SbNauzSrTEt8DRNY3jWuvvbZ8M0UokYe7i2EDqakps2Fzv8EkY1Nfoa2a5qxduylddksB3r9/W3nSFDKPAXclAWDbwuzoaD4udsGrXpUxVeYg5qXJp9Zt7FhGKyZMxf/ittJ0UddefLYlK1fX5neBlZOt/fo9e0xOzbehN2/JRU1agtDHqPDSmXn5sOFDM930xaeupNWbwp4x8YhEe3qI+5gDEm7m7AnflkZLRrD2vq0Z/8fEsGGjMpPbHGvWrC3j23JNYv4ThsmsWrnf2mtIeSmW33zzzT1cwIaRWjd0HGUv/10xkCalkIShryNFqJg1aUDm3qRnrYkQAcbq67rfRYCuZt9KXC31Wi3Gvbw0Bd5sd14Z08bi8Oa80uSc+4un+rq/2huL6357CRd9lU60Obf1gV/jVRtW5ASPqq+ir1J5QJPz8o4PK6xLfJph6QD3FkAFoBjIbdwpwoibxcZA7r4oxDzGeETpU3fiFDhcr0LgVY6u9xa8YyXYsZ7rVwSTvysjhOi8HvHivAoHLnSx9N4Cr/0JDc9+g41GNKFTexU0Pty/tKXLml3X3ls+tfSmGY7Cn9cGDVIgq3vTmEUEQSL05YWCCNdOn013RFSN2wO2D04pdd8ZUUWZYGbIEtfEtxr3elujWksVujZMVSb8xkStaK+VsOF07lhrhVsfx6BoOPWHX63rkN4y0F8mh15HwjdORUvF41wbOtVqOEr93Zg3b155Mba32xjY2+ohqG5TBr0IiDA9beuF1HpPT5+qcUdwMVBuOmf6VQVaYThiDsFwCUkY9xsjvUsVWG+BV2H2FjSYleYaV/02pgpTgUt/7WCiGf36Mg7jGFwdX/mptCvwosM1+MH3u46FX4HH9fK9Ljm4ARBXAIAiAOJhw3yFsnmDVWkyy5qa1lUJRYzzlxduzPJrzK8M1nO1hiClMsXa5P0E47dqXFWEfmgiDAwSMKZcxyDa9FeV3vgqfxUG+lV0OLpWr9dztcKqtDAO52hQ4KzCrcp0vcItFl4H9y5+Q0ZLXKr5AYTmJNe8RsjN+PU/Ff0wz1Pq064IqIJw7oiRGgvV3n3QQGGq35V47X5rB9+xKq3CdN67VqEZ+3JBuq78T8eKuxbn6MSTaxSuzblC2HhXtfldwpTPjPUGqlRBKAARuKM//Vj/IGfvMSoBVUE5vvwc4vobg7X4XXEpzquF1d+siFArHJbv6LfU1I0TnmAv3+fMJu0/qTyqLE6zPLSCV2kV2oQ4j/J5XbGnZ1/5S3fuKInT1eMrfvXlpdJNkJStP/7gKZb8ovC1VVr1LR+oqcKrRUcdFFbDyoUWgN2q0l+bgniVxYhX+hvPpWoMNY6Q/FYrkTXeGVNjZnVNRNY5RKkKcM/1yiuvLC+BaVMrQ+hSfQrEX++Q9/tonnQXfmHNm3Sq+UdfOI1FDzjgmY/cYvTElNfKKRKN+lW5VB5VbfhQ67VKiwqmtiLwTO2KwGuj4oJzSAiA2zTvSTYnAYSJx4gkKJVWuQxNEyqYxujLQygEXETpBz7Y+ju6rm91UeMxUs9d88Ts1VdfXY6+gVWsJ+eSKoTKtM94lHuaOab8Tj4Ihqf4Dac2txHf/e53l9tgeFFrwY/Vt8e4vRHtLr6Xdt0uMxYc/KCr4idDfCjaGUxv+vV76XspfhCEhxwroQioQKpCEA4R4WvTTxtBqdoU8PTHnOq8Ko6CWB9FIIS1uc7a9FX8BgN8RR9PoHokz8M1BO4THsbXaoxSFYkfMPxmKNoI0uebKEp/1kvoPmVa6azCVHihD3re6NG65M2flfSiGLjkpjhXevMOnyOhM043IcizPAikEQIdEA4h5BVgZV41iHsSgL7G6afWfhCLhe4g+W3ClJPbILNgcL2EixSInNwdJzjBIyS5vbckLKwQW9/JYXFeEPDnlWwtVJrVKuyXF7gIuSqhVF8fevGmtbFit4/e1regwTJOCPLniP0NT22e1PWtWY/bVXxVRmgBr8qBEfrNiFR8mTfKF39d0AESVTEIkzSMUUfFdUQirPavAsdUfTvCAzsUw5pt2lSkxhKAcY6VcAr0vJ6vUHjgvuxYrmp+AEGfkSNGltjq2UbWgraXl0qLozEUqKCVlwoFVSCV9ip0BuIP+HqFkRdec801pTr3UQZPMuhTPbviqQVMbbWAWQ3IsXhWtjXmzJlTPt/RO2y8/HcFZiCiHSmo9tVPf9U1QmbdCkGycEXWgGACqMQZz/p9Qeiyyy4rSqrWUeEitjLqelW+AlZVnAp/b/rRy73798sJPVNbG1w+y1dxOOoLjh09H55049fzljzLb6/F8EJw4KqKq7UWuBX4wa5yqpXwG/fff3/S+Wd3rJ25su8OWoqPTOHJDliur2z6aECdRKVWiOGOJhbLZYARjThWaRzrh5Tle26aldoKtj2gfc3q5l+W9bFXv6vAMeQcjb3PlSoov2vVVgVRhQ537Suc+O6h72d5KQAu4U0/sE2k/siUhzOrYVQ6elelXqu4CVjVDpbqN3nAU8JvpkjZ9/+MR4BwWZ82YqGIJVz9DGKRhKwPxRCq1wr10R+hQgg4FCjum/B+/vOfF4X5g7MU5Bsinmdksf7mU/2IWCUWvgoL0apCgPBr9yE0f+ytMmRM5UdBg/6sUvZC2NoUsDs7OmNTuXvVVLCJnMB9996Y3oV8wK6CdV6Vis+K13m9Xg0YfWprzrqzSq8sFaAjC/Y8BQIA9AydiYrgWCdLNcMTAqHLOoQM4cR4iBBDKSYdXwcCx4fS/bFcHzCwy2jCYmErV6wsRFalG6+gp7cCwIBnzOjmn7H0XLcxmEELoVelgVGZ114+MJm/00aTtrTahPUiugIbvfoJgTyVQnvDqnSotb3KS6nXwNFW+zjqV3DnRFXUoqGWKjBCR4CC0VpcrwBYgT6IY0nCiL4QmeV/+9vfxuWXX17i4Sc/+cmykNDPWN4gpJgofXddeKoM9Ca04lTgMzGbiJ37WwA+x49WfVmtWO2b0wrmfUS7lASBtkq7jW/XeRdl8UQ4ZVL+CLenh3mtPsb1lkEVJrrwXGkucF8s8GirvDi2QKKyREgd1eoCleneA+tgVV9IEOMIhuvGer7l6lyosEh/4aH+DfcKEzNSReesHOGuVzzaa8EQHJgnaNfL8jy9roYxkxqYA/sPLOFDYQzy9fq92qKAxOOdU3DgqPSj06edLrnkkhLDXTO+8qpWmhxrNb73Nb9VNKqVH7DK56x1qhaEoN7nCKm/HSvjFRhG67U6FjKx+qtf/WrJqT1rbrFAIArCKIZVuu4voovlVpBgGo845y8vYMiAWO227c23pdFTi7GUbTw8ld4q7EpjUVBmLn7LycePGx8nnnRi+egMHHVcUU56pH5VFmqls8Jy7K0AtQq68oOuxt13313+ZlUFVLVUgUOkaAfA4GqJrldmnCss3qvOl156aXki1/v5/hSrMECwX/7yl8scAB5hIcQKtDJWCYbLNee9C1wEAr++FS/GXi5ofVixc9fhq9fAkT3Vu01eQpCD20PhJfpU3lT0OVa5gNcbj2Ol3RH9tf5Z4F3x/wMOL7gjvo7MzwAAAABJRU5ErkJggg=="/>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5" name="AutoShape 4" descr="data:image/png;base64,%20iVBORw0KGgoAAAANSUhEUgAAAFwAAACDCAYAAAF3gEw0AAAAAXNSR0IArs4c6QAAAARnQU1BAACxjwv8YQUAAAAJcEhZcwAADsMAAA7DAcdvqGQAAFt2SURBVHhehd0HnF7FdTD88+yutOq9oIYKEqL33osxuOFeAHc7iZ04sfM5iZ24ySWOu0mMHRs3XGJswAUw1fQuBAjRUUG997YrrVba7/znYfC+vMmb0W907zN35vRz5szcso2HH364p1+/ftHd3R179+6NV7/q1TF5yuS44ooryu+urq5yfOqpp+Lpp5+Oxvr163sGDRoUBr3+9a+PO++8M6ZOnRqbN2+Om266KTo7O2Pnzp3Rp0+fuP/++6Nl+/btpfOehPTEE0/Et771rfjHf/zHGDFiRKxduzZ6enpiz5490dHRERs2bIjGhsQwPC+2tLTEH/7wh/jtNdfErt274/3vf3+MGTMmFixYEJdeemn85V/+Zezbty9a161fP+uNb3xjfOc734n3vOc9BTWSlPnz58fy5cvjLW95Szz//POFz8aqVat6PviBD8S9991XUKu/+tWvYunSpXH22WfHQw89VMg74IADYteuXdE2YMCAWLx4cXzwgx+MAw88MFauXBmNRqMM6Nu3b6loJ61x48ZFS//+/WN3/rjh+uti5MhRcfJxR8XmLdviuWefjdtvvTnWrN9YAOFv0aJF0Ugp9KRoQ9V46qmnFrnDNHbs2CIdWObOnRtnnnlmNPJCz+hRQ+ONb3pf/MXbe+L1b3s2otEWdz7w19He74E45bg58eD9H4hHn+wby5Yti5bnnnsu2vYdH7/+r0VxwsntEfvaIvZGnH3yd6Jf+/Z4eu5xcfLxvyg8YLz1k5/85Kw+fcfGnffsjS9/Y2dMPeDouO2ed6SG+8QVP9kVcx4fHu0DxsaGTWPjsMMOi8YzzzzTQ74PPPBAjBo1qihr4cKFxRyWLFkS++23X9HNCSecUCyikQbV09raGkOHDi0MYn7w4MHx13/91zFr1qx429veFjfffHPs2LGjqbgVK1b0UMjdd99daDw80R44c2Zs3LixaHv48OHFAG+88cbYsmVLtOh8X2p5xowZRYx/kTazdevWOOSQQ4KOBg4YGL///e+LltlSi1HHHntsUf9HPvKRYj9QJ+ZybGtrK9gMIKnGY4891kNRrPXrX/ta3JWk4eF3v/tdsavdabnKr3/966aW/YCqSmP4sGFxzW9/W6DxFYDQ/1JnF5gElE8/9XT88YY/xi9/+csiVlVpAbGWgw46qEBqb+9brBEJvO4b3/hG03JT+D3EtG7duoL+i1/6Uhx//PEvMTlp0qR4/PHHi6Ja3vrWt8ZXvvKVuOD8C6J/+sENN9xQtNne3h78gkSof+TIkdGaJjDr1a9+dQp/c/zrv/5rDEvor3jFK4rpkj9JMQm1kSN7KOHcc86LA6ZPiYMPOSw2b+2I8ePGxLy5j6aitsThhx/edPJ08FlXX311QuqTohsX+yW0cfuNjtkPPRgz0wSQgdkrr7wyGn/84x979p/02zhg1BMxYNyu6NnVEtt27Bdd3Y249oaL4oOXfCuidU986vNvihbi2bzlfbGndWDs62iPX/3uk3Htje+O0cPXxAcu+fdY+PyMiJ4+MX369GijHZb32X87Ot76hr5x4LTHYl/PvvjDTa/NTotizfK22Nr9pmJ9jRdeeKGHinm4oxACG38kYwH1TW96U2zatClaOMDAgQNj4sSJMXr06GKFBx98cPzsip+V9tWrVxevAaiR8uu59957ywVaYqaf+cxnYvbs2TFkyJC44447Ys2aNUUqLWxCxyOOOCI++tGPxoUXXhgZ94v2hg0dFuedd16BWhxg27ZtxYD45Rve8IZygfbYxfIVy+MLX/hC4YFtF+MXBwtNeeT17CJDRzF4juAaunft3hV9+/SNazKcs2zYavAFHBJGmSZUolwjsfRoVHQCyEChkcRGZVxdv2F9dO3uarrlpo0xY/qM+PFPflyA8xs+g1oFYc6vu+66pgAnT55cBtZiwJFHHhnf/e53I1VXRECgJ510UollNLD//vuX2IBiwLUJT6wfUjNCo7t7T8+aNWtjwoQJL4JuFoP4nLnm5JNPLr/FPIi4/HHHHVdE+O1vf7sAN8/mXFUmNSLUvzFlypQeHXelrO6+554SOGGeNm1a/M3f/E3R7Pnnnx/XXH1NvO7C1xUOAUIZEzYbipPaxo8fX1zS+OKSaZk9QoUfRKGTGMMq6twrdjJSJmVKFcjEV4Aoj2VrJxIeSW/cpo0CLrvssvIDK5Mn7x9PPflUvOa1r03go2PShPGxKSfJfXu7Y09aC8RDh4+IQYlo1aqVKap1aWVN/2Pg5C4+ODbyvx7RRlZAFCj+4CVPRZ++XXHa2Y/HAYccE7f96e6Y9YXPxB+vvz6GD+ofj8+bF+19Il5x2onx1PML4l+/+q1Yt35D0ceXv/zl+Ku/+qtCcCPl0/PpT386/v7vP5YmlIYfK+KGG+fFogXz4rDDx8cpJ58WDz60MAPR8LTztoy+bdG9Z3EMHzklRgyfEkuX3Btde/jCqAz+S+KFxbti6bLlhdDGCccf3/OZz342zj3l8/Hpfz0nvvipO+J9HzogvvPtVbF08dlxxNHXR2tP39jbszfWbRweo4dtj+tuvSgOnPFAHHLAwtjX0hNdu/rHI49dkoT8ML727TcU36e7lt/l5EZh/fpvT5M7IaKtJ35z5bNx971vjeOOuTbaGxEPzTsunnvu1BgxqDszgc542+t+Gg88eEb07b87PvYPp8bmtZPi7NMuTy8cVIK4aJ9WGI2cI3rM3TBxf0kiZbAMzqRoV1lHdRpH19Xq4ayEYwlKSuORRx7pYbvMSDwEpHZ+9NFHX3IQCAVYGZ+ZGVAKdE2tY8QWFsgwGvlfpip7Mo5sLpQBbpD4ItYYqKPyL//yLyUj5GgIwrFJ8b3vfW8hRKgXqMEoCazYojNnkeEacOihhxZXJzfTgNSGGAQkSFVi42RcXmySAvmNA/1wWqYJVBxzzDHxmte8Jk455ZQy0BStY418OuNIDOLuQjFOyXhZhgAwiARRkoUSz8mcImpMIC9yltH97Gc/K2GBe2P1A5lAm9r1q/1x5Ag4igU1BB911FFN4KKYQssjRgxP2W2Ns846Kx2qUabR4cOHJcLm7NKc7dPuE7gKuCp8QGLl4ZyYM+R2pwh7XlKkIgi9KdcFuT4obSMylkCiD6u6/PLLCyDIqjlChEhKxS0ELQZjyUBIFB22bt1WJgfRcMfOHaWdLCnY9d6ligkHkh5Ibr/9tmaa3Rs4Km677bYiv9dmZDTdkbPZW5v4LVE744wzXpK7dkdjwRA5F8xPseSqrEc+gA1Fh99msum3wSzAOYpNBkyVPLk4RQNMgTIVUx9CwZCPlly5t0hctM6iNJ74+0yBmZ1sHTDnLAEiVpVZWnzve98r0yGujLGMJO5GelIPJSlVsQrMEK/IAVJ/QHEB+X/913+VCYFNmwYH5bXlmWuNTSd6feYyRMTySgLMcW6//fbCnlzF8lIxT/7pT39qKjWdCGCiEgLMPM75Bc9sT06/mdPlhz/84UKkANi4+KKLep7Jdd6Y0WPinnvvKeZl0Fe/+tWSVX/84x8vOsCy1SZgkBALxXJ/a0PtuANY25w5c6KROXwPZc3LqUunq666qrg/2elokESQiWGXQuX85557bln4CFCOuCsLoByrIKw1B8wiczkKbRsk1XjnO99ZPNQUSCRiD+qFXckkZQLKps3B8ltyruYpkrYg/4c//GGceOKJBSvvsiZF8fs/8P6ieRy49uCDDxZZMz/KBYxVEQdxUjDkVTStGeFm8TzsUcz2HTtja1rJjJkHJUXD0yE6ckqJQj1L2ptUGbyne29O2HsK8AEpjuq9xIZy013rAdMOmLUl1yIwM6thGUcOmLJ/jJ9yQAGyKAeszQm3b3LS0tOdRGyMRS8sjiEDB8T8556OLdt3RHv/ATFk8KCQtFN0BsMS4xs5OfdQniTcRL3fuFFx3mlzcok1JG744874072Px+o1y2PG5P1i2MQZcf89d8c5Z54Z40e0x89/c13sNybzxf+4rBBCxKgnOuJtZK5dnEgD1qUFRMTu3/zmN5dzqRsZUyI5O5K7aozJQ9Aicxs6PJlYWsjotAxOrS2rcs0xKuXViJ075peouG9fdxxx2PBU6sYE3hUtjY2xft1TGVuSqliX8m5NZQ7J9XdnDB2yLUNzRzFnliLvbGNKbTkTjR/17ti8elg8t7g13vbqXTH7kTNjw8qnUxyLYvWy1nj3xfekomfEkKFLMxs7KSmbH9f86dVx6IHPxMHTFsdNd/597O3anUrvKPqj1LIr8ItfvTHuuO2kuOeJiXHG4a3xT58+NC79ci6KRkyJOY+fFQcdelb88nefi86Otrjj7tfHxGkPZQa7PQa3b8sQMS056EhRbYstyWGdP4mnrD27u9vipCN/E88tfW+ccfzH0r/2RUd3Zr27Bsf2LZNj4IgFMXzwjrjxrtdFz55c0A7bEtNnPJqhuCf69uuIh5+YmZQOizVLRsXWzv1LRER0izRiaiaN3RmDV65clYAzMgKf09rQwVvi4XmnZ2abtr7PHNkTF5x1fcx56oj41XXnxM9+cahQGiPSQ08/+uHY0TWzrKMol7IbubLvGTUqk/lp6+OhOT2xZcMP44Zb+sfRxyyLkSP+IqZPXpyIIlZvGJm2vTHWrB0b+096NB6YPTL6ZV45atSTsbVjQvRpPSYOP2Retk8uNm4RUDYaBR2extXJS8wQfslPMKqzlGsq86vhlo/Iyqw2UCxMEIvzxpIlS3rYsovmPrYqLjBRFSKhVQHQBKI/IBIkzsKBzLVyTWIRyFhh2aUy55F9V5rSwIGDCiCDUIVq8ZtLc21UlYiX7bg1/+LAeYk9SQAicVf41ZF2BSmhE2Cl7CTmtbobYJa6+OKLSwxBtQnFb5wATBRE61iQ7drV2bM+1zNkTMM12HN38q0yR4047igEcBJ97YwRi70h+3CIxInEqmXt2nWFFTHF3Cgdq0UOSe7//M//HBddfFHRBZnSgckFlV/60pdKu6AHIUQIs0Zt5MRQNvoMgMSquG5l0cXnP//5kj6ghvWQP07Efuwb88ac8d+SeTouiQdwyFt0htEMYgaqsgMUcNvYfquiowgIOABmIISdkpaCYpZFkcU7s0+JLTCS50UXXfTSrhfbxUEFBtHYMWOLpVDw4EHNqY3iiAWniEREFU/ZqlIpigxd+MEPflDkXDcNAIdw4aKFxX5LvriyKXeyRYTrKqAQgNl44okneurgihU12mpHimUhOGQFcpnt27aXfZjiLCnKfu39or1fe+nT2dEZHZ0dZZzlzNFHH10MBLxaKyHw1VqvGVf7MHMJFn9yTkplGfrkk0+WXSgEMACFeA3GgH1Q+wYALcnp0S7Jk08+VQhznXswd7odnGrqk23UgniB1a7Ve9/7npJCggGXI0KrJGutxOrDOCtDNujkYYRSA0cj9Z1Txd6MGLbQmsvU3oXEAaOBu+66Ky5PVd+fSzEWj1iGh0kGDRngGKdObf20pbbcLWFjtbyccHZXCfUbTNU5hqTENS7Y+i37IVUKOrXkea6SXgTfLDoj5sc//nH8/Oc/L/4vxxYXAK/BmyTmzX08Hn5kTmFI2+Ahg6M1NTYgtXLwQQfFrPTMSiy4FS/CK/HaVIyDrY0/2JISVcvOXNpsjzyjljoIM2otCP/Rj35UdoFe97rXFW82qTAV/SCpfoAA6bhA5ty4BFrmaWZlFwmximPVKhyO8BvnnBYVvxH/bK4jZHRlYw5H5tPexWDtiHJUcfuhRPqe9763BE6LN+2IZUoih1Sx+op0XmRgVoizRcDJmJExlWhE2c8QNx977LGytDrp5JPL9FCFAo/+/KfcxcgA2QOwDmbHlxedDaIyfTDk7oZIYeEorE3KvOHNubCsu4xMST+mhCiOL7pYErsnCTlYz89/Ph68/8EMgcsyT4qYnGuabUmL6NGagjgj82ipMfz6YxITNnVb/+3f/m2WCZDdiBI1cNfiXDUYMc4tPjdu3FBMw0r34DQJIYqqOSziCaOGVZV9ms2FM+YFj93nZ559JgZmNDLDrE+CEbarc1cubXYUs2BacpQa5WrO0siZpmziAE6FslJEkOqnPvWpMnmQGm38+7//e0l6qBwTpjjmYw+gZlyOJg02DiaJkbiCIROL/QJ2injJFbwWHq4bAxci0QW36wSBFiZVbkt973vfK6ZSNnRSHS7IdQBoS/PYlHZb1UTqiCBZxfmRRxyRy6dxcckllxQk4iyn5ZiIkUwwGUy5jmkEk6brNF3DKMIRK2xyRH39RjhTJSzwxPXWzERmkQJVqbbm2Zb7mGyWo41MAK961avKvRUSlQsjnspXJPcIdR+LlESoup0p3iIGwpzo4rTTTiuqN66aEaEhEBPa0UCTxhhLaI76u07DNNrIH5nxN+/ZWJdzCh1HJdfllm4OlN8ZRCrsFGEAkwbJYAJhcm/RSSShNVHCWlEfRIOFcIzSArhMBeHwY4SJ6Vdm4qz8iMRpV0QCC+4WIQxBPN1mzUOzZxfg7BwCucmzzzwbTz7xRKzKdRImqdwYjsTEACsb8C8SRmpMhVoxDBEzw6AxxsOHWISTprGugQ8GJ5ZwqbZU4BFtVNosG3Ju/bBNAyuHpMlU5i9cFMOHpHp3dkbf1n3x6c99PpZu3BPf+9qsuOzHV8S/fOKfYlxqZ1VxuiPimXmPxGteeWbMe/zJ2LVnd+zZ11Zy2hOOOzaOP+6YOOTgA+OL3/jPeNfrz4o/3PlYrF6xLMaOmxRnnH12Rp758el/+HDZDuZriKYZWz8YIyACYyotQgubpSZEH5CSO+P0M2Jm2qoJJnOCOPKoY+OR2QfHT3/yvnjz66+Nw6e0p8nsF11r5kd738zUt26MSWlCjzxwd7z3r/425qTWWgaOiHHTD4+OvfZYW+PJp5+NNRu3xvd/dnXs7dwSWyJNZcPmOGj/kdG/vTVe+4oz4l8+/qFMzHoKHcyRVh7IKCeaCIMs4MYbbijOWW6jczwdvvSv/xrveMc7SqiiMio2oJlLtyUB+/LaysxDNhVtYJrNUx31s0lRwlgqZSbuXL3wwuIyWb397W9P8+ib9tr/pZWYVd2oUSPLbw4KDh8jXWZktYEeUrdYcO+zmFZ27HGRM33xC1+InYmsejUtqIgQOw1AGM9GuD0UUtCGCPuMiMUsU2PDpIUQKmfnzJDaVTYPPlzgc2xhD/E1apEuphDPTKx2mHQjgfZYEeLkQx/6UA7aGf16johVm++L8cNeFV17+kbfAbvj+985PN71vufilt9NiBtnT4kfXX5bXPfbf4wLX/ON6No9JPr23xmXfuec+Njf3h6b1p8Y27paY2S/tXHPY38frzr7o7mQ2xd/uuubMXnKDbH/yPlxy31/F7v3LI+3vfHbcd8Db4jTjr0l9uxti40bjkgNPBVtfTpSGO1xxS/eGRu37S5mI3TSyjnnnBMtV111VZEOVSxbtiAWzv9lRPug+OWv/i7n+7aY9eWxsWRZ3zjnzFWxflsjjj4uI8bBKzNdbMTEKYflNNQSm7ZnpOkYGWMnHlV+L1w1LabsNyfP23OC+kY0ojX27mmPc076bKxdnwuMvbtjb/eT0blrW+bMrbFqzaiYPfc1afOTcn34eFx1/ScjWrvjqt+9P7Z2NLNGlSYEEelD4w1veEOPycNs9vTTC+Kf/mFrbFyzXzw8b/9UY2sce+xd0a+leWejtXV43D/nlMxPboqpE8eW5VtLy5hYtOxVsXXb5ojGwjh8Zq6Odo6MJ547LgYPXRWHHTgv8/Nzc2KaHUMHb4+NmwfFsMEePZFW9cTmjeNiyPA1sW3TfrGvfViMHvJc3HT7qXH2afekiXXEDbeelDh6ysyLBubGvBp33nlneQLIZNPamkuwtsNzmj8r5jz5xrSxXXHeOV+MgX1a4oorT473XHRvdO0cG3v6ro1+0T/unn1hnHfGr6Nj+7j47a3viXe95csZ70/LJOyBuP2OS2JX66Z4zZk3JYERa1ZNjevueF10p9Ta+m2Iv3znr+M3V70lXlg+LD7+kSti6YLJ8cSKznjTK9xi3pdwTo/75x6e1tC8S8Y3xHf+UvzPtrgU1fTsbk2unNO++pYJpSfXjN1Z96bjXX/jurjkg0fE//e5GUUC+1LFg4YuSinvixvueEu88bXfiJ5sO/iQ2XmtJc59xc+jpScXIqmtX179wdhvwqJ48yuvTiJ2pbqfdz81kqacbZvLOfvK48aM0hxf+e5ZcfhR98Zpx1hJNZM8IVKQ4KSk3/j1r39dHnwwXYsCVFGLKdusJWKYDEzRbM0OOoZbW1tKFCiqy+WZrcdclRQYdhsx7ujOKuQijGgizPlNgjszfe3M0Ae3a01YjZxkxpc+QmXZD8lQW2dY8Fu/+tWvzhJmJFqKi3Uwp8VlfWqOuvbmwnrFiuXlPlhJdrIfpNRnoee3CoaCaQRg2HhrUaoXJQiC9OQ24GtHoL4zZkwviZt5ojfRSsHhvqcYWxtMJgK9sFOZgLxKRLEAwJACIQlUxPITTCgI1uYIniSptovRxqgEhAF0MAlOKFaDgwm4jZED6VdWY/ZVCrQsCHDBzGcgAFVyCgbMaCYdiBXXmxGnuRr3m0mIuRh1NLm5syly6Ver6zUvUv1GbNHei0LCuL7gavcbsy/tZCku4I6kzX6YQKQjQGwSIaQCmNmOFE39YLhGMsott9xS9lK0Q7Qn7XzE0OHRvS/Psw+Ngfnud70rlqeW/IYfXJtO8vqqGQIjSL8L0Tmu7KtQASmRZlVRQfbiQM4EoDbLKv5AumwTQs7jN/s1PYP1m9/8Jn7/h9+XHS1wXCdVMGjUDldXd1cMyGjiHh1TQqDEzp7NF7/4xfLAkoKeekQfcyxPuhF/vcimSEntrTrmoDhyrKp2yKStHk9bsnhJ2ZrjI4RAIGDQYIWjsGVj9cGQc7eS35XSJxgPodFi1WwtaCNI9JbbEhoBZSbf//73ywBASQhgG0BCphwZYBL8wue/EK2ZrkrQmBAt1ASqEgkeM9NeC4mJYtJhwmnLYE6CFtWeO4OvwqhmUc/hVWm29TOf+cwsiCFQcMU0hDqEk+4rX/nKApAkbfh4nMANd7tZMsRbb721AIMEAgWBrlmWiVSIB6My1b23u0lU/qM1jNdFgn7aakRS0KVoLwx5aEgD7hUAqpnUQm1iKXuWuiJUUqawZyt85kJLiDKW1iwGpLx+E4LrCCAk2tAmZRk4aGBJVy1ojMNA9SlMVM1jwni1ce455/a8/R1vL9LRGRIdADDAb4yIGJ6cPOrIo8qzmbM+P6sg0JcUnDsirhaaBIdd1llTmzHVrDgqM3Q3XoRCAz8Cr5pKZQJ8RJexqfqyW+tiby6r5BDvXGfXEeBRimeefqY88imK6OMWhQd03DzXl5Y8QwOGAqYCVoVfz1V4ld5RjZnaS6RpRCu0wrlbcFe9vtqh39pJGgBqZXukYOfVhGLfDxMk6jon25PAEUoqa9esLc8JYhacan5VSJUhpfc5Omp/JiV6mfaFXgKyInIs92lwg1NEIBogF8Vn+yKIxoglmySelO2/YMQ4fR0VpuJao6X5iNlPfvKTl4gB17F3eTnRVbK1L+cGE10Kh4W/SBwBiLSXItypEydOKBmjiYFjqvXZNwh4NFWKJkphPCcTUmpmhqnuTMiu/cO1zf5ZK5G9GdBezaiaDOJrXztpNKgNnRiQgrdMS8+3tSbUUSECm8G/eZtYqYhw61kwgwGr17RzwO07M/PLo5U8J2xJqXt6ucx0LxLy35VKfD0i0rkCF+IJiXBtNNkhbvGQw65dzZmzhqiKBBAEqiTBpj1nhkh99XNNP20deR26rYmEOr2BQgj/+Z//+X+ZSO8Cd2/iRZ3qrH6zBE5pcSMK2TB96fWE3qWqqkpcYWfve9/7ypMzJOw2OlPoTKYxtD2JFVGYnoIh7QjG5Fve/Ob44F/8RSGuVsQ51pBafytwMz+/0cJfEGy+2LRx058JLxzmqRtXL1croOK45Mf+uadzPOnX2ykh5/EeVmKDxhTTS5sHk7oxbmO1mkJlwNhKvFKJZSb6oc3E6IWpsj++YmW0mI5dgKQ1iahEGwCQN6xcd07SIo+HK8VSRKsYMHl4nsCNqY997GNlsrIA35FSr3OABUiF3bv2LojWhhFaqwzBCwdm3D8tN9x7m4RBleNCVHakboPk6NTO3jifgqgKnJmIQo6cSBy3yWTqx9Rdd95VwqnSm/CKsxINlso8CQ189AiNGBC9yjZzdT6DdOjtSKU9AWKub0pW9DEpKNpqf/2okyNiUnRS3DkznVs/vvNd7yyawqwCn3GVYO1W8UyOdhGuos8R0c6HDB0SLZXDSkQtgAFa2l4kbkJKGtGkLTxxmG1p+zVHvueee8o1u00euxdRwKclhNtvRDgiqoRVc4ExVk0eXbn2D38otoxIsDHkHCxmWZwe0DqJuFArQjFTpY+5n/70p6UNENmh23b3JrEeEqBGxPEZNwO8lKSAhUFOS2LGQ079mDepWS3dnHm9iIEWfoGROj9UyWOAxk2CLYBotL9BurVWpBAgnr1D7IVFRFvdIPKZXGohjNO4j2m9aOEBLsTGm01//rOfFyKsYREs3bXX7S1Jdo9YGoKHFpgMySK2atRvJjjC6uuzn/3cLNJElMno5aVKHTMAmgRIuNqwe57uIEsTMGpaRrS+inGYcmvE7RBEuM63Zj/0UJmkmCQaFAIhdcKAg2liXh9MoAeulrVr15RngG67/fYSqyGvpUoeERUwx5OpMQ1TsJlMQYzxmLT6h8S5sYhIPZbn+41XSHdYEtWMXH0KwZjxmopinAkHTMQaR7i0RYPlBi2iEMmucFOLXBhTJhzRARIF9525KH788XmFSLXeWSat+lgcIeiLAfvvfMLeNumTZI1oMlCCMKaayi9+8YuC64ILLiiTF/rsfDEhYwvhIgE7t7LxKqBwZNUuSkCMALdBPIQMCYeGUFw3qaj6VAmrbvvRDKR1Bqx2yok5GCJojLTRgCDEEwIYJE1zpIw+R7iK6Z515pk9VtiLsgFgGzEeqEGUzrVggDQ8xU5qIoBNUS/p0ZJUwBtLtic4qYlIQbAQSGJslcoxTno0RdIIRij4+mCC1gjHOBWjCLf5alzrP/zjP87CFWCQCU9UynO7EkgtAOOU3Xm/zbOIHE285USIZ8MVGc3oz3RIHFGIFcvhw0wJfVnZLoYQhgnE0YTxCuY5vUKYIlNrJj6zPGsls6Ma9ve6174uzn3FK2L5suXFOUiFJgyoNggYRNTNfoVG7zsjQiE5hNYoYyzGXDeedhWaRax2MEibMDgvwotZpCAURwIuj31cdtlls9ZkxxJf09Y81H3eK88r+QakJO/JnvpiKpMZt9+42Lyl+Tie30zDO3sQIo6E2aLrkNEMyUq69FfEcRpGLD8QKSw4EC51QLiC8GpC7F+GSIi5PGyZBQiOO1OFkJMGlSB8RnYC1Lnkyoa+DSFaGDpkaPzbV/6t2KNxmK175jTCJFTwPTde5wTmBH6VstmQJBGsDy1gAE79CAJN+qBFeG09/fTTZ/3n979fTMIz+JBTBYdlh6KAjqTmGhs1GNe2jgEmWcgQQDJ+k4xoQapCWtUO6ZGcwoTANk47rbiGGThq3zpjEoIxjuWdaxZkl1Q0wZUtN85iVb8xATMjtq+vgQggGQAxVKMCLZCicAZR9QnMKFUDfsND8o7G0hAmCcJ1Mb6GTymBSAKvSMZ5S5JV7U5HjkrtpKV93br1sT5VuMWsllJQjMEA5pgFzaiIdA1SZkVaVA4OwvymdpJV4ACzCoNGMeHOnGuq9KKaCiYwyxpaDGR3leslaY82Nl9Y1FytcGj5b0cO3JAqXLdubVkUr16zNuNU86WtHdu2xvYdHekwjVzp5zEJaU8itmzeUtS+Yvmy2NedK5o9ueDevjUaLWnH69cmI0lgRqaN69fluOYLR+zapypq3MYkR0UfHyAQ1xpXXnllj31pRJMajqraZh4wObZ25kokiR49JhcQY8bHM/fdHqeceGQ8u25XfOSi8+P6u+bEzi2b4qnnno9Dp0+JpdtaYvCAfjFm1PD40623xOjh/WLH7tYYmw48eMiwWLXwqXjbBz4SP/3et+M97744br/j7hg2eEBMHT8y3v3X/xgb0rxovD4GiCYmSLP8xgMTGGj86U9/Kk9PVGKpjUrY4sCBA8pL2Mccc2wMHzUmVTQ91ixdHNNnTI5nFi6Pj/7th+PSS/89Jk0Yl9LsToTrY+SI4TEkCTniqKPj+j/eGE889XTMyHB69BEHR+e+tnLPdHsy2m/g4FiXBE4YNzY6d2ZGmIuiU08+ofgOh0Xks2nbnj80GXF+NAnLfK/FepCpKDrYpzv1lOaTbptT1X37prO+elN88u/mxWknz42/fP8LKbmhMWTstPx9cuzb1REPPvZ0LHlhflzz29/H6aedHN/+zn/GFT/6Qfz211fF5k0bYm4Scel3fxg/vOzSWLNiSVz2gx/FLddcEdMPmBKXXvbdaB82Pk456fgitBpWZZ4bk9iVGds5q8mM9K+//voS71vcgCVtdXoavan72OOOLY9af+ITn4j3vf99cdpJ/TIx7x/jxm6O0WPXpd3tjjtvuyH6tPfPWD4oRg3sSXUPiv1TCCtWLIt+fVrTwXbH6JEjYk93T6xetbJ85WXQ4CGRE3wce+LZ8cjzK+L7P/1NRqCpsWzlmuLUbBfBCDc3cP7HM1kTadi2bQ/SdsumkdN1zwXnn192oGz21PxXNOAcVNTR0RmtbbnES8dauPCFBDoqRqd2DspZUn/9eD4TEzZ5PTv0/ZcpkyeXF+2++c1vFv+xLdeRDtxILSMIHhI1XmRhy0yCUwp9btOLRvVFynvvuTfN56Ro/da3vjVrbSKxsrFO5NmqTgozEkO96rN79660vcdLO7OiMmHKdbFcgURkEN/tDmBGNinXb8b7nsIQhvVjzxgAg7SNF0GMR4enoZmP6AfOW9/21iLx1o985COzZIQii4kDIoW9mUyoUKE+tRaMkoI4S2omHIgRU2N7nf1qVMCs0Aam6+DXfvWatlr1q1pBF63AecihhzQ/j8M0EKq0NNbm751Z3RnoiN27VqZtrcikaWFyem9Z9WzduiTbV6TDzIvTT50aw4d1xDXX/CHN4+lYtuSxooUd25/NMJqL4w0bc9x9afMdJfFqtjdfTN+y+dlM7FbF2nWbcg5Ync64JQlcmqY0Pzo7FmRdXDTO1gmFGdJIMalUWY/PqHj5eeLESbGv89w0idfF3lic8fi22LunJSeN/vG5bx4V3/7GA/G+d58cH/jLF+LACX2i7+CuGNxvS/GP7Zv6RUdjSEwYszzufvDf48xTPhJ33/+16D/ogTjhyD/Gtg0zY/bTH43zzvzLuPOef46tO4bHK8/6Ujz/9Nlx5DE3x+7OIdF/4MZYuuqQmDR2UXmPaNOm0fHT37wqBbGzOdGl3Xs9COEtplXSpjKzZE9PJvyr1iTRd8bff/zweM1bDozBI7piaP/FuQxqSUnJp1tSKplP98hXxsWGzdNiaPZZtTaZ2NsnTj12Vvbtm7Ppnjj4gHtj2dJzY8jIBZklrs4VSS6Mk4hNmzbGvoTn5cD012jv25nJ3ZHx8KPvikUrZ2SMnxpXXve2pOnPez2kzXT4QK7y1xZ7XbFiZar5qvTw7bHwuWdyYdGIV5+3Nk4/Pafovj05NY9OpC0xZdKKmDxhW4wZP/NFRltiv1Hz456H/i5GDhuccffEtLfmkq9vn84UwI4Mow/k2EbMmDS/tA8ZvDGGDNpUNIWw+S8cGo89c372ezr2G7Ipccudkth9zY1PplfzHTtdaG5Np5iVqW1cd/0NcdrxP8kObfGb64+L2++ZlCuhJXHaCbvi61/ZPxYsaY1G6+B4z8Wro7FvWNx+/ztiv7FzY8O6XPjuaouDpz2V5jUk9uwaFDfedX7MnP5k7OjcFiMG74zrbn1nmkzmGWMyv2nkYnjSghg/an3syQizbu1+0W/whjhomlXUgTFv/lE5gz8frXv3xcNzR6XZNnezOCd/lAaQemvmwuVBm8cfnxtbOybnoD4p/YPTowfEM/NnRr/2jTFjZiPOO7ctbf3kuOP+6bkq2hxTJ+eM1pVJ/dYzYllKee5TB8aoYfNTsLtj3ZoD4/GnTo3JExenQ02P1RvGxPjR6zIxmxCdXW2xeeuIZCojxu4BsXTlfplWbIl7H3xvhstFsSvD5LMLR8XwoRuiT2pj45YhJSqZGNWaTbZeeumls4QeC4RDD90eRxx8TwL9QEyZOik9eUCcfsL1MXRw5jEjPBM+Jzp2vSJOPOrm9PbtGb5WpvTuiDlzj8+MsCPOOvmGGDFsQ/Ts6R+rNkyMM06+NvpmVDj88LuS8LVx/a1vilNPvCPGpeTHjNqYy8SdsX7j4Djp+EfjqqsHx5vfcH/s6pgQ551zawwfvC9+f8uxGSabm6xCcbVztYXtSFy8b33wTF8bsu3WVrxYjeR67ryz4p6Hx6SdckaP6fXEvCdeGfOXzCxtba2NOPaoG9K298am7QMS3j3pQMVMY9SYzG0G7opf/fYvoq3P7vj5b96XWhoYXZ0D4gc/vTh2pNoTYDEDTnPIIQ9Ea/775e/eE2NGDy2x3GTFVKqdqy0WsDgwg61avQaMtNt1xSHa23PC6WnE6WddG+efuyxNaGps2eYmQCNOO+3XcdiMp2PN6pmxs7M1pk1KNe8YGes27p+X98agfs27cq2tmeenU8+c+nxBHD1d5cHfnnTAJS8siE2EkxzOODCFljbv0b1cl8Wk/Zp3rEU9hNZ5BowicaksriQw63KyyF5x5NFHlx1ZeQpG/uKiCXHJe46J/+/TFq/bs21f/Po3n0h0uWpJdY8atSzaGi2ZdG2LA/efnyBa4sSj7yDwWLd6ajy1YGombndGv7YdzSVYt5ykJY459pj0g4kF547tuSpKXA/dd1isWt8eF7zyF7Fnd9MszJjyGWMJ2I2z1sxPZtnkYecTx0/NZCqX/n2PSlX7RtnKmL9gYy4mJgfN786ZcP7Cxdl3SuzqmhxrN43NlVGuTlIrGzdNjDvvf3s66WnRsTsTrs7BsWLV1Fi9bkLMffKYnAXbM+9emP7QkeFwfCxaPCyefGZ3JlLLU9M+ndMdbX1zTtg0KSNYToJdQ3MS2hBbtw8vIZEpub/JF830jeuuu668ecVbC8tFTs0dI49Om61kfzK1bVu3ZWrqabVhceSRR7zUn080S3OTs2mHqfk0B79VD0r6cBjpga2PdrZbTcEjsab4+oE016SzrIJgEawYV54Q0ijB6Z1EuUgTQpHVOsZkjFQHUUVobJnJEmEtfquuO9ZxjpIuCZdC/QSDaAzpAx9Cma6J0RjXjFHB06+xdOnS8mUBhAruCFB1su6T4BjoESY27z0Jd5ch8AEpTowpRBrjqECAMJWEEVCSryQU06r+VC/cleVY4gXL0c4xYZKyij4wlcLE4sWLy/MqFSDiSUAnErfVIN3lFEwGI6RcwlcWROkjdFaiFeeIRqyZz1ElBBtAciP4TN+VQW2WkpaPtI9gdAmHGHK9MlHeWqa+KiGSmZLLrP79mzalnQRqOEKoDRrqUqoqtZNa3SUA3Lnr4FiKVXja9IdPGyIRJad3LspV7ekDPuLBJLQica+4V6IR5zEjFwE3kGQRXgsp2fjXHyC1InNOSyRMMxYHkFSpYxahiqMxKsLg0KYaU4ux4MNXYcDz0iOqiFSpkc0BptbiGmaojrMaDAltVW1UKfGFAjx/+3YkZ1Or/RrjSGAIQXzVuvFFolnBgI/w4IJfLc5J4pAapJISlVFlBbx7d3ORqw1TCOOcpMGxachvpkGliifl7Ju7U0FaNvq9huZWOWLcW/JW447sPy6TJx+x8mADWAiG25GGwcVIFSRfe+lla0VnkrGHgRAdDGR/kDsitOx55BHh2ng/pvQFA2Nevl+wcIHQXghoyZmS5LxJbjfYWI7oU0jWvN17cpbc210ilUU7IpkGvLRAQ9V8nTc6OnYWifvkl8IM2KdB1AMZJNXuEQGoNkfXMUETrgHsbp0bXdU5IfcsbRpjJmRt5QlRY90avOy73y1CIjzMe/LC1oZnueAgiELoi9cJhVZb2tokMtteNIndL20Zs0dHm/IAuWUiJLJHUQViwGilhlAAwdCfzbqmMg2fuBE23dzC3L5cKKxdv658Yshv4xThcVMKAtNgwEeA+hCOGbXY+PLly8uHM1xUmAkJUmdVi6MHKnk3otzuQ+TA1EK/lDjiPJFskqIxM97iXNGvShi1YBIcR3BUhCHCS6/CpRddr7766rJwdzdPMabaOA1gBJPlLfHqDFSK0DqgMqONhLUxDZMNJ/bbGG/aejMRU/ohQkyvMBDoHJGkNmSwbevmpxy1eU2N09r2++xnP1tuseuHyMowGhFMe84bCxYsKBL3gzlQOWDsyQBIxXZOa18DIc71pxkx3R4jqUOCSX38VkgW/Mo8gkQtsJmOI/s/6uij4lUXXPDSPSewapglHEyCg3DabsyePbvMnDoJUUwEpzqrCPj6179eHuVAMKReMfuPf/+PsuHvBVR7gfIX/av6FdGmSlpBDI35TgUHdZ2wEPS1r32t7FLprx9CCYcQjHcOPqkjvDWlNYtUEMsRebj3giwkmIO7bABRP2Cytve9733xla9+pSRIUl/MuaYKj7Tls7xgtGaq6km5irxosU86Xd+mcEQv2nBdvq1PbyLhdu5YLUMt94BImxp11Gg/0L14piCSUJ12/T6bYY5NesbKSuS1r3lNIRhghfqVAQObSZGUHVx9FP2KrdJQV/P2N9hCKHyI1BeDVRgKxoytGikTEI5ValbLhRcJAVRnAD1v4kEbT/vUW4O+OyOk6UfSClgySn3cWQDLl3E9vdYnw6/nbrUhXBtmpbG+B24OqTRg0HllQiF17WWVjwBH28Zsrne1UYlbmjFFv/7CC8vMCRgNmKYhMb53QZzbeq5BvrOj+QEk32Qxw2KSGSHIFyM9+A5GNakqbXgURwQjXFhs5HRbpnyVpDiDcwCqFhAIqa9EX3X1VWXC8UUg9i2JAhQhAFZEvfe6HdmyQgBVkiY7zuqVBX4Ft9/6wI1IuJUqYG0Yb03VzTJh1A4VOZsHSPXbnQHPje8/af/ymUufLOHMtg8q0wishDtHgPFCGAbAhAdyvxGjzZrXLlUt+oAJFriK86oJsP8viasVeQXuqNR+VSu1r6pPHacdQfqQjizRZqVQK9nCSNeeP2eSCDWGFlR9JGN16UabxtQC1+gxo+Piiy4udyngqbhrqXT1LnhRel+r55VHpZ5r781v776OFCBFsW1CgQr6Xa9m7Si4ibBFJhn5XprxK0G1QKQSBoT6VGIUbVX7vuLjC+XOjWFxIinr8tXhlTnpEr66PYVXnhVOuNUywSrCzjbj+0tlEpY2v30AhJJcr8XHd9w/+7u/+7uS7qO/CqV36U1zFZhSj3VMvaZWfpVqDErvfo74EdPqvG1+RockVnRnKPrIDT3pVV6KrIJVK1DnAEAMgKM2iAnVsQqjOQ4RTUJoVRrmuzMeR5MEIwgcU1KZcrr3ljSLm4FDcYWxhOVTSeZylu55/9KvK+NTRvweu4sZaCut6BLj/umf/qkwVIWlVOG8/LwKqwrUsbb9d7Xyjj5VWx2j4tWkwcBqnOS9Uk45BaPCu2VTsXCCxaAlDmFUQQK2J63Kt6iStWz78/Tq+D8VBJl5xEyfCK63ygRytRKqDSFwgYkOaWJJnDKkVOb0K+cJuzunWpZuFeLdHQrS1yTgc2fgEJBxtdRzx1orDb1/9z7W896l0qn0vo4HwpWFCn9CIaMkbErQ5ndZ5uWglxbKBqoAaauCrdf/p1KRVwHq/thjc+Paa68tgrdZatblWrTNAsBEiP4VB3wIY+2E7pyUfc7QE3qES3T6m0GLkrJvd8IQL33uWtYKZi1VeL3PK71q79+V99qm+K34XWmsQu/dF+8MS+aMPlk143VeYTO28k1vO7otLaz6fxfuywlSjAFY0U4Yj2aG+rMrrohlmRH40AdhCwkQN+N3MwuocdnCv8DOf+U3ZadXteRao2YNwolMuHfc1045lMSyvPjok3NDM8Gs9NRS6Vbh6s1LFcrL2+u1WuBTe/OrosX4OlFSAP7EctZvct28afP/aeEvL+WzAC8CVCD63xQCKcv1KMwvf/GL8r0nyLSJtd7vqjuTiFIwREksAMHiH0K5o9nfdQyW7aIcUxkkZNtHFGCccGTSksF49tqj93WDpQqm93nvqr0K3LG2OdZSz6tBVFn07odPtJtICZqhqd6Q8lH08jcOuLhBKmAqYP+bcJVKoGOzWLZvKQK/5eZb4vF5j5dJxW09Lw5JjyqB4FfiKbPC0A4mQbIS4chqhstiwudFvCdf6Mx/9aU6n/azdPL0j8+cweVBs5o5VLy1Ko61vbfAHSs9L++vVkuvpcJwJGB0ShTQL5ZTgvPG/Pnzy/exuOP/JmCEKPoBjuFa/K7XWZvX1O1MWWR40ejkU04uSzPCJUjWXBnr7aJgl3CSv3u31yNPsDaFAxzeY2KWJRCsyovEUn38hSPv9Rv3cgH2/l1p50Ha/a5tirY6Rq10Oqr1eoVFuGhjLLy0HLdsjda/+Zu/mcU1WYiBikFKBVKBYlqt57VdrcQoBGXH2CaA8NCvf7/yTp4ns42rzFfmeuNRnOsHDuI9xmW/ieVYwtraIViGYrVpnS5M2cp0V9E5HNJEfQnfPIDHSuPLeaz0O8JZ+zlSnFBRJ3l0Ovam33nvNgX9fhsHriSg3GvTgbbkyGJeFeb/VgoyxL1IfCl5bsFi7e9PBUHk03cf+vCHSwxn2dwLERgxwVQC9VX81u/RRx6NpcuWlp2ZGvcVgkc8S5ZqYarGceHRJKoPIVMQeHASuJDjdxVwrX6rFRYLFQrNI8KDRQzDpGD3AuFRyIm8VOMJXVXA4o12VX0rU5grf3uONehEIIj670olSIHk5QqpxNYCpjftbHJ7edn3B2UQdknFNsvhEhpeXPpOO+CAIhxwMWa8rS/EEr6+LEZ8Pu7448undSwy9K9ZgfTTnrbHnMDEC+FXgVIyQTmvbcaCX+MswW7OY3lce/26klnoW3kmcPvgVo7oVLQTuFJhk6c2fEiNPZRPkY3UYvmUNMQKC0CU9+m9plsB/b8KJBBAVAsieA3hfvELX4wLX39heVxVPzN4zc99XW9VCn/9uvVlq9rdB/0ITAzUl5WBx5qFkUqjNgwpLN7E+sPLf1hCyTsuekcJL2hAF+tHpzF4ZcGEC7f3nuCpnkNR4INNERSiWPnaXbZpBQcDUcDtLfAqD0f4ydde68Ksje3bt/W4dakDBAZ6a8ZD9v9TqUBVBRO1/ndF/BXPZQyYhdySn0CLwFIg3M3D+TZqEandvYPeuFhItWZ94CNMNLN+k5OvSrBUwvAeCcFQur4SA+NMYEUA8xeUNzCllmCCJdenUMrnHTWswI0GcFwHl7XXDbZKR6W1GqBrPIHSyr5vXuzh8r4SywogNiGZbHQ2WPmfhPnflUJ4jnOsxf07mYRYTDAmMmGCYFX94RQfnRMShsVtzOrLUlggoaGtChoe7eC6d41Z4QZcXoEfvIFNQGCbiC3FCR9vcFb+jQcXbte8XFGiQF5X4OMBJmmCh6MK21FV4AcTHy/NjelWPZ/73OfKTUmMIA5h57/ylfG2t7+9WNn/qwAqE4GMJjHuWJH2Lgj1PJN3cmq8pHnMcGdH4zw/WN2e4AjSNXCrMuGpRqAN7ZRidxIs+9QE4TYIWFUp+CNQ1kbpxeoSDtis2wczQNXXpFuEnr+LpSe9Qkw1EOHtqCOPjOkzZpRzgq0y0Eff6h11Pmmkpso9HwRVTSsylv/4j/8o+xO9CyG4meU2ipuwJikMYM5kYnXnQYLx430sqbknroBbhaU4t5DBMGYIVaU8LguevvXJfYJjdYRHUMZrIxT49a3WTjk1uwCLV2GW9YLP2iiI0ikAjYSCN4KrvwmPoOAgRMKHQwFff3CqkBX4q2XXiRh/6ENLI/8rfzfK7O+vKLEOnVgeZJbIBAgIdyVkgsIk4GoVoqPfivBgweE1ueOOPbZ8rhlhmEYAQXvpliDcOq0CxyihokmM14ZwYcD5YYcelhnNtJcESxiYBqcKvBoQXAQjjNT3YBmIfsZQHCFqB1sfNKLBGOeEindZCRxKFTp+a1Xg07/OM451mwLP8DTe8Y539IxJCzJp2e70fI5PCfjoawXCUhBXQwcLIHDXlNqmVGtTMKVdJUAEuw4xRv15LBM0ZZyVKaOluCe44MIwIhFbLUwFg8WzUngYBph+66cUxhInIRK8+91ibu95gAXKTJRKe10ngI9X/FWrBt+q2ZrAObhVuZXnyqvKSAif8uAlQ/Q07rjjjh5uW/YrktH1aVUQUABAri1csDC2btta3NzbR9xQ//k50wOiQKiyCoRgTMGc370VUQs8FKFSzrj0iiMyJh6WMdyNf94mzoNFYHVhZhyrowx9tFEEgWMWPvTxUPvk8GrTVyoquwCTwAmYUMR8tBIwOPg23lh44ZTZ8II6r2kzBm9V+PBXfArFEbYqcWj96U9/+tL3O2kdkKLVFEB1jf4D+pdvhbtn7++zyW8JHVArTfm6F7Jn5IwtrRPLEYtBgkEEYqrA/Vb8xjhL5vrCjDCSF4qV1UmPAFgM4ROkviphVdiOGGdNBMNbPMFUcRJqVRS6qmDxiAaxm/Aoj/LBISywGZExFMzz4DGu4q0FfAVOVT+1GkqhNwf22PfwLh4BsliasJ0IqO8HIJa7sRZCQAzkgCKyMoEATEDspoC3g8FifSxDf6mY1SMBelDCfridRJ8X4vpgoQFxVeAsiuK1lcVKziGEhNla0U4ZcMj3jdVuHLqMRSujEsdrjGbl8Flsua5NhYeVg0H5+uCZsbnOoCgGv3DDw1MVuNDhGv6tQ9DAsxq50ur5bKaF7qqb6Mzo3IsFI85LtyxwSyL0/I4JSz8IWUllgsApCIEIqdp2nbIQrY3yEERgiOINVZCYpwjjCYRVEBx69OUBmDUW8468E27CoTgVnqoIFbMEhhbK1xc89Dt3jbJd118fNInZNXOpAic08GoIq33hRItrtbBuv6txoDMtvKvni1/8Qnm4j3WpAMl/CZWwaggxiCCc0yiitQHI6gkTEu0IIWRjWSghsoTKFBgWHwTtunZ9eIDr2ggaE8ZZTjsSwiNz5pTJ1SYZA6k0eeqsN12Ka+giMLDQxYDwCSeBE4QbvFVR+uCDdcqOqlLxiB90CBO1H3zaKAR+iyHWzhBd00d4wmuLv22iE2YdFZYKGYtasby5l4EYYYEQKISQxVsErcnKnX2Ecd3adbFxQ3MyY42sSIEcDEwazyoQDCdiHQmNoF3XhmhHVk5gxqDBtwB8cNp+D7iMA0PFglJg8Cj4cI7pGvbAwCvanFc6WaKxarVMykKD32gFAx4KI3xHMPDuyQQC1ddvcMlINVFbu5R55OMf/3h5w1dFPAZVRKra1N05cPv25t0LSAioMmIvBmAMeqzBhwwIr1ofAQoPHn/AHEHZBFLMEX1SAPpUT0C0m8NyX282YN6c0D/7LE0jMDGL45gXQigRgzwKLJN45YHCeYJP10l1KcB1qS9eFH9goRkOmndxqnc4wo0v9FULhrcqdnXSwSsZIqvXjh79CJhS/DZHlOupjZ6bbrwpvvxvXy6aQCRiMa5jRew34qVr/loK5twMfuaJx2L56vXRp9/AmLz/+FiSYaKntS12pEWO239qjBw6MFbmJDX5kGNiVJ/ueHbR4hg/ZXq8693viZEDGvGVr3w11m7MRcfUA+OQ/YfHTXfNzml+b5x1/uvikAlD4ns/vCLOufCi2PLC3Jhx4iujz84Vce+cJzM76opH5z4VRx5+WHTt2h59Bo2OUQNaY+pBh8eqF56Jec8tipmHHRsf/chfxY+/OSueXLU7PvbRj8SAnh3xmc9+MY4681VxwsET47vf/1Fa8eCYMPWgGNbWkeN8UWZgvPmi98YJR8wonlQtlhDtSIrrZMH6eTnDqCthfRwZlsmZDCUblAZO66c+9alZ/lSdD6hwEwKvWmKV4rgCkEH6lDCSIWfb1s2xbMWq7N8SmzdtjH79/dXurXHyaafHprVL44wL3hTvescb4r4/3R6vfvu7Y8/6RTH7yfkxbsLEOPKoo2LMoJa46nfXFmZWrFyVVtYv1q7fkL87Y+iwIfGbK6+MoSPHxEMP3BOnnH5W3HTNFXHTvU/Ehz/0wbjjphujpb1/7N65LTZsS+se1Bp/uufhGDt6VIbCFeHd4OcWLYtFc++PB59cHK3d2+ORJ5+PW667Jvb1HRjPPvZg7Oz2t9WWxe60xDETp8bWdcujp0/m3ru3xb48HnnYzCIP1l8LQdcJlFezfCGNQSr681CLN5Ggfn+ItfOoslvIJT7yNx+Ju+6+66VBOomdhG5Txw6Oo6ePa7zUzxc/TCQTJk5ITe+X+W+/6NPaHu39JsfY/YZG/34+7Zfp2d5mxmFnsuHFvX3+rtvQXGDlBJypoQ9gtPbJdCtzfh9/YQSe5Dr8iCNjWFrgE/Mez+vtZXLb292VdHhSP+LOu+6OxS8sLB43bdoBWadmCMxUMK1sUP++0bU3koa+mWVtC2+c9+s/MAW8M7Zs3xlDBw3MULM7du/ZW9YRQ4c2F2D9+5mjmmsQIaWEtDwnYLyb7FWGR+BCHKFTDKEyRsYp8/FVEp9UtCGofxG4vem//du/LXsbNfbJTqwqxR3IhBHAfXXHrhkNd2XsFv8mTZocUw4YFR/72znx9GOnR8ug9XHi4fOjc/eAWLUm08jRC+KpJ0+IRcumx9e/+dW45MOfjKn9tsYnP//1mDj94DjnhCPjmmuvi43pJdFvZLz3La+M//rN72L02Inx1osuihOPPDBmffoTsWnn3pK7H3LwzOg7bHQ88cC90ZULuh07PdG1PQ6YPiPWrloTMw85OCak8uc+Nid6Gn3jrz/28Xju4dtiyZY+cf4pB8dPfvLT2NKxN97yjkvisftujpPOeW0smHN7dA2ZEh//8HvS5JoeLnTgkwAZC6Gazwjdk+iPz51bQg7But1nQqcUi0iK4wl2L8V3li6kNNJSe/yF40/80yearxRlIeATjj++PCRpn8MMbJau+8msXx9WzlUoyYNEffvujPH7PRstPUNi1bpDk9m1Mbj/47FpY0vG+akxMCfARx+dE5u27kx3PTitPhda2zti6uSJsXVbZ1rzwfHgfQ/E9AMmx5PPPJvMbovDjz42Brc3YnMSP2jAoOZf6kw47hruSyufdtChMajvvgxNf0g6n41+SdtJuRref/9p0bltQ3TubYlzzzkr1q5YEkvXbo09O9ZH/2FjY1j/lng+Q87gAX1i1dqNaTAz44hDZr7oBX9+bASvQoQwi1eWqwoXXgxlpORAPgRujSIqVIGTrYdO3UKkxGLh4vIPL7+8XPT9NBrxKon3BUwANW91zvoRgghtNA45rXMn7QDrixDWQbMIMLnIRDCBKMrDiLGYAE92Y7xYiS5Mgm/xwWVZD/zGaXcupMHrC6fc3/MvcGsDB41gwqMY4xw+8HkzuvyWlyu2BhSGpX/FiU5jwIRDrDZGSujdZ3ROzbCGV/1Nsv4coNtzwl4RuM62Xt3gJRxvf1ge171hBcIqbEe1XsNY1bqj9uoFlIA554Rc9xUIj7sSkImZ+2LAOfdVKj6CAE/xGywKxbTzCkN/CyPWhrnaT6kGoo+CxjrRVeNQwUcfRYFbedVeK7jaGGL9FjU+xei6HUx2wghZUrb+FNNIoovAuQehu3jJxReXuIS0sknU2fXiO/5CRzM3VSPsO9s7sAqzsbSuEIG5vXubW5Sr16zMkNJ8nXnQoKG5lD808/P906KGpSdNSiE0H4K0U+kO/tbMfAYPHlg2yRJM+UjZunVryieKuGyjIfVq0rE3U0OfLSLD3bub378zz+zY4UuaA4qA+/Xz+vTA4i0p9lRc8xt3ezOcdWeWYow/X+QvtGkHu0/fXLZnP+0U4xMvcFgL6COnL8eEv2/fn9cgDIvRUUg1Ok8QCMX6kkuxcNbla1gea0Cwd0AspX0GoLNza7Q3/iFaGyuis+vi2L7rwpRCMtT3uoyXs9NVdqQyWtJaB8Wdd0+MhcuGxoAhu+Ltr78vGd0dN/9+XNz6wOASc9/xtrVx+inbYsfm6fHU/Aty0fK7GDPcp5TSU1580HPHjv5xxRWtMWTsKXHBeU/EqGErYlfHkFi8PHF3js9c/9oc80h0bD8gnl/6pjSGXNTsXRrHHvqHXBjtSBvoiWefPjmeeH5qjB6zXxrOQzFtwuyEMT6Wr704Bgw+MFF1x4rVT8dhM36Si7Ft8fzTr4iVG4+KiRNuj6kTF0S/9rRgn//oGBUr1xwXQ4fPjXEjV6RwGZiMTd0bO7cNiT/ecnZs3ek+aPMPQRC+IwE7t+Cpf9GleCNh68CtWLd9ADGRW/orWAMyTWtrXZ11Sezdk5lJ182x39A3xNABV8SzT3XED348LH70y7SMlmfjkvfeFG8+74+xZMGjMWjglswyduREt7dMlr7pMHx4dwwfsTka3Stiy/rVOaFujPb+i2P92nFxz4NvjeeXHJKhYFH8w8eXxMCWebFpy4L0io0xcsTiOP6oL8fU8bek5WzJBde66NvqadRNKfCtcdjMm2P8uMWJc0/W7XHyiXdk/8FpPANiX8+mbFsb/fqsjaVL5se9991XPHnZiqVJ24aka2MaU0dmPj+K44+8Iwb32xkrV03PSX56wh6Y6eSo9L4zY868t8SWzn65PlgVPXv6xsNzzop7Zh8fu7v/vD1MhjWE1VBHtsKJqrTYOxZLaUTsMnlwVw/h79y5J8PEtnInKP0snp47O5546ifR0taIjava4/s/7Inrbtge113bL353U/9cMLRkhtGdCjO5slqu6mGYlkzdmkt+pb1/e0yeMjWX3O1JWVtMnPRQnHfO1+PoQ27LIN0n1qw6Ova1H13yZ3Ft08YJsWn7oJg65fcxddyc7NOS5PSPYSNGxcwZ82LqpKdjb9egeGD262PxyqnRaM8Ucf+fxfZNK2Jnp+dtmiFhb2YsvHFfj+V7IeXF0p0CfGM8s/Co6OxujcmT5sVBB9wf06beF6cdd3l0dbbF6nVjY9fupDfD6p49mR5vHZeZ05iEBW7zMQvCdayxnkzJd/bs2c1wQin536wa5FXx/Jln5+eK79cxfeInY2CfX2U8y7DR1Tfue2BiWuLkGDx8e+ad2+K1r98ab37t9nj3JZvjlJP2RMfWtrj8R+PigTkDY1eGmuMP3ZPL601xwTnL48JXr4jp0zJz6OgTy1e9NjZ1TI2xo26P/gM3x+JFF8bcZ16VufNjqaDuzJROiJ17Jse0yc+lNW+KnTuOjcef++vY27MhRgzNiSfDxs5tg2PR8q447qjroi3jOoFOmvhMDBu8tfypuP5DtkR79tudhjNh7JqMp7tyXfF8HHHoIzF53PLkb0RMm7Iwlb8rViydGpOnPRyHHvRkjskFzu7BKcjMxdsyVneOyjB5dOzqasS4/eblQi/ntK0j4qnnJmRKax+pmbEQrjheq9/VusnU1rOMppGzaI8byOdfcEGZUU16NrJ8F2zUmBExbKh7h24yNKJrTwLPScpEicFGI2f9yLRwh1dG3WbyOYC+ZW9i4MBhMWCgLx3aHczlbjrJrq7WXCnOyJWkT0BvTSHUB3rk8O7AcE8TEe/KvHdXpm5dnVmtVJtW2dYmPWVFMoxG/pM1RXqhTECM9fiz/WcWZZktw8gOOUfUQpjdacmU29KS49Or9nTbMfTo876kOT2rpW/s3tWWk6AHOPGs797k3zMqmRJ24qn56QLWS8iOwojQLGuS6bDq2qY0vvnNb5bvc3MFgyTr0qP29mFx+hlLc+K6O3u1xKqFh8etd78h+g5ozr6+MBAt2+L8V3w9J6uElDz5jlQpeDPpbBoWl/9kcmzfNzQ+/rE7Y2C/lFhmAdGalfRy9tevc+f4uHf262L1es8KpuJSIIcfflMce8Tcch3cfR3D4rZ73hwr148rC4mxE56I8069KVrbd8XmlQfGjXdfGBP2nxdnnnh3NFKQkavcu++7IMZNmx0HTl+Wfp8KSoUUOoUTn31K5a1acEROvqPjzFPvi5Z+3bFo3oy4+d4z49QznoijDns48bfF/KfOjjsfPSzOOOUPcfCBS5OeiB1Jx2+vPyPWZrLQ3t7c6Ps/BJs01hRSqeeNW2+9FQkl2MtdaUVpaRmQq7DrYsTgb+W5ZzjOiOcWfzCF0bzJsHu3jzdvzKzjq7kSzJi1t2/cfvfbYtlqn4BdGK8++8lUSlpEZhZznnlTHHX4f8bA9hzXOSjuuveNsbO7X4wd92yccuT9RfadO8bEdbe9O7oypo8dPzfOPenWaBU6OjKt6+cBob2xbdPEuPGuzEx2G/tkvOLU25LZrtiUzOe0nZnExuS0JxYtODLunn1m6taNkM054XdH3/ZNcdYpD2bY3BZdOwbHXQ+cFKs3DEsr7puKWhjnnf5I9umOF56dGVdef0gcfPhD8aZX5yKrqyXWrB6XIWpTDB+6M7q72jO0nhPPvuCrUJ60+vMeuiKUELxKyNUDap8WKyJ7BBYkLFeVoVjeylIYA4lwpTWrmk+92pLcvNk3XdLNSCstspGh4Nyzroz3vP338dpz56Wwm5a8dNn4WLV6e8Zfbt2STHXEeedeGa8//6cp7AcALxa8YtWBKaD2GDR0VZx4xP0lbOzdMyDuuu/t8ehzh5ZuQ0asiJOOuj/HpNUXvHmaIWT4iHVNYSecpYsPiXvnnF6EnRfTWwfF5i0jYnPG/O6cNClkX64R1q1vi6XLcz5ZuSe25Boh84gcnyvJXR1lQ2tAfx9bg6Ynxk9YGcMGZb6fYe3xx8+LBcsOSdmw2ubdHumfbE90IPA6aRKyqhC2a61f+MIXZrFs1epP4r5hw8ZYuWJNxtBHYuyYZ3NQZhk7JsS2jpMzLWp+LtpNh0Zjd0xLl02PKjH6Rz9IAc0eGI89PjTuvndE3HH38bFq03GZ6+6KAw+YF+1J5J509blPnpKTlcVJ8w7NY4+dHw8/eXJmLdvimCP+FOPHrs646kbCngwHj8WEMevyd/Ne4dCh62PXzuHle8HTc9LjRTu3jY5Hnz40xo2xybQuDpnxVKxfNy42brH67C7fuOzsWpeTor9/ndnEzpa4856+sWGLrdWRMWXqjsxqVqZHpVC6ZsTufafkImttjBudE3T+W7o408ScZMeOWZ+LtQUxMelZsXJy7NzVmnw3c2/hQnQgQ2GFgE2artXtCby2fvrTn5qlgdWaRS2NrS6FnpEjl8d+ox5NTXtF74gYNPxtSbCvH7al5XTE1m3JxCEPRy7MyhdBr/71jFi+cb9Yv2FoWnXG/dWbMi2anyuwlfGKV65P604Xk8M+/JpYkATvP3F+elJHjMvFRtveATFk5KI4/NDHimC7OoeWbxAuXj4jliybGR1dbTFm1Kpo9O3Khc+GnIDz9+hcH2S42bFpTMx+9Ox08ykxcfyi9JJtceBBT8eI/rmge7J/5twbMsy1xglHr4r+g3dES3f/nC+OjvZBB5Q1wrARy2LmAcsj+vbEhhX9cq7aFwOHPR8zD95WPOK5eSPiquuOSkX0iwOnroxBwzYknfOic+uQWLnWN8mb4YNwzX/SbNauzSrTEt8DRNY3jWuvvbZ8M0UokYe7i2EDqakps2Fzv8EkY1Nfoa2a5qxduylddksB3r9/W3nSFDKPAXclAWDbwuzoaD4udsGrXpUxVeYg5qXJp9Zt7FhGKyZMxf/ittJ0UddefLYlK1fX5neBlZOt/fo9e0xOzbehN2/JRU1agtDHqPDSmXn5sOFDM930xaeupNWbwp4x8YhEe3qI+5gDEm7m7AnflkZLRrD2vq0Z/8fEsGGjMpPbHGvWrC3j23JNYv4ThsmsWrnf2mtIeSmW33zzzT1cwIaRWjd0HGUv/10xkCalkIShryNFqJg1aUDm3qRnrYkQAcbq67rfRYCuZt9KXC31Wi3Gvbw0Bd5sd14Z08bi8Oa80uSc+4un+rq/2huL6357CRd9lU60Obf1gV/jVRtW5ASPqq+ir1J5QJPz8o4PK6xLfJph6QD3FkAFoBjIbdwpwoibxcZA7r4oxDzGeETpU3fiFDhcr0LgVY6u9xa8YyXYsZ7rVwSTvysjhOi8HvHivAoHLnSx9N4Cr/0JDc9+g41GNKFTexU0Pty/tKXLml3X3ls+tfSmGY7Cn9cGDVIgq3vTmEUEQSL05YWCCNdOn013RFSN2wO2D04pdd8ZUUWZYGbIEtfEtxr3elujWksVujZMVSb8xkStaK+VsOF07lhrhVsfx6BoOPWHX63rkN4y0F8mh15HwjdORUvF41wbOtVqOEr93Zg3b155Mba32xjY2+ohqG5TBr0IiDA9beuF1HpPT5+qcUdwMVBuOmf6VQVaYThiDsFwCUkY9xsjvUsVWG+BV2H2FjSYleYaV/02pgpTgUt/7WCiGf36Mg7jGFwdX/mptCvwosM1+MH3u46FX4HH9fK9Ljm4ARBXAIAiAOJhw3yFsnmDVWkyy5qa1lUJRYzzlxduzPJrzK8M1nO1hiClMsXa5P0E47dqXFWEfmgiDAwSMKZcxyDa9FeV3vgqfxUG+lV0OLpWr9dztcKqtDAO52hQ4KzCrcp0vcItFl4H9y5+Q0ZLXKr5AYTmJNe8RsjN+PU/Ff0wz1Pq064IqIJw7oiRGgvV3n3QQGGq35V47X5rB9+xKq3CdN67VqEZ+3JBuq78T8eKuxbn6MSTaxSuzblC2HhXtfldwpTPjPUGqlRBKAARuKM//Vj/IGfvMSoBVUE5vvwc4vobg7X4XXEpzquF1d+siFArHJbv6LfU1I0TnmAv3+fMJu0/qTyqLE6zPLSCV2kV2oQ4j/J5XbGnZ1/5S3fuKInT1eMrfvXlpdJNkJStP/7gKZb8ovC1VVr1LR+oqcKrRUcdFFbDyoUWgN2q0l+bgniVxYhX+hvPpWoMNY6Q/FYrkTXeGVNjZnVNRNY5RKkKcM/1yiuvLC+BaVMrQ+hSfQrEX++Q9/tonnQXfmHNm3Sq+UdfOI1FDzjgmY/cYvTElNfKKRKN+lW5VB5VbfhQ67VKiwqmtiLwTO2KwGuj4oJzSAiA2zTvSTYnAYSJx4gkKJVWuQxNEyqYxujLQygEXETpBz7Y+ju6rm91UeMxUs9d88Ts1VdfXY6+gVWsJ+eSKoTKtM94lHuaOab8Tj4Ihqf4Dac2txHf/e53l9tgeFFrwY/Vt8e4vRHtLr6Xdt0uMxYc/KCr4idDfCjaGUxv+vV76XspfhCEhxwroQioQKpCEA4R4WvTTxtBqdoU8PTHnOq8Ko6CWB9FIIS1uc7a9FX8BgN8RR9PoHokz8M1BO4THsbXaoxSFYkfMPxmKNoI0uebKEp/1kvoPmVa6azCVHihD3re6NG65M2flfSiGLjkpjhXevMOnyOhM043IcizPAikEQIdEA4h5BVgZV41iHsSgL7G6afWfhCLhe4g+W3ClJPbILNgcL2EixSInNwdJzjBIyS5vbckLKwQW9/JYXFeEPDnlWwtVJrVKuyXF7gIuSqhVF8fevGmtbFit4/e1regwTJOCPLniP0NT22e1PWtWY/bVXxVRmgBr8qBEfrNiFR8mTfKF39d0AESVTEIkzSMUUfFdUQirPavAsdUfTvCAzsUw5pt2lSkxhKAcY6VcAr0vJ6vUHjgvuxYrmp+AEGfkSNGltjq2UbWgraXl0qLozEUqKCVlwoFVSCV9ip0BuIP+HqFkRdec801pTr3UQZPMuhTPbviqQVMbbWAWQ3IsXhWtjXmzJlTPt/RO2y8/HcFZiCiHSmo9tVPf9U1QmbdCkGycEXWgGACqMQZz/p9Qeiyyy4rSqrWUeEitjLqelW+AlZVnAp/b/rRy73798sJPVNbG1w+y1dxOOoLjh09H55049fzljzLb6/F8EJw4KqKq7UWuBX4wa5yqpXwG/fff3/S+Wd3rJ25su8OWoqPTOHJDliur2z6aECdRKVWiOGOJhbLZYARjThWaRzrh5Tle26aldoKtj2gfc3q5l+W9bFXv6vAMeQcjb3PlSoov2vVVgVRhQ537Suc+O6h72d5KQAu4U0/sE2k/siUhzOrYVQ6elelXqu4CVjVDpbqN3nAU8JvpkjZ9/+MR4BwWZ82YqGIJVz9DGKRhKwPxRCq1wr10R+hQgg4FCjum/B+/vOfF4X5g7MU5Bsinmdksf7mU/2IWCUWvgoL0apCgPBr9yE0f+ytMmRM5UdBg/6sUvZC2NoUsDs7OmNTuXvVVLCJnMB9996Y3oV8wK6CdV6Vis+K13m9Xg0YfWprzrqzSq8sFaAjC/Y8BQIA9AydiYrgWCdLNcMTAqHLOoQM4cR4iBBDKSYdXwcCx4fS/bFcHzCwy2jCYmErV6wsRFalG6+gp7cCwIBnzOjmn7H0XLcxmEELoVelgVGZ114+MJm/00aTtrTahPUiugIbvfoJgTyVQnvDqnSotb3KS6nXwNFW+zjqV3DnRFXUoqGWKjBCR4CC0VpcrwBYgT6IY0nCiL4QmeV/+9vfxuWXX17i4Sc/+cmykNDPWN4gpJgofXddeKoM9Ca04lTgMzGbiJ37WwA+x49WfVmtWO2b0wrmfUS7lASBtkq7jW/XeRdl8UQ4ZVL+CLenh3mtPsb1lkEVJrrwXGkucF8s8GirvDi2QKKyREgd1eoCleneA+tgVV9IEOMIhuvGer7l6lyosEh/4aH+DfcKEzNSReesHOGuVzzaa8EQHJgnaNfL8jy9roYxkxqYA/sPLOFDYQzy9fq92qKAxOOdU3DgqPSj06edLrnkkhLDXTO+8qpWmhxrNb73Nb9VNKqVH7DK56x1qhaEoN7nCKm/HSvjFRhG67U6FjKx+qtf/WrJqT1rbrFAIArCKIZVuu4voovlVpBgGo845y8vYMiAWO227c23pdFTi7GUbTw8ld4q7EpjUVBmLn7LycePGx8nnnRi+egMHHVcUU56pH5VFmqls8Jy7K0AtQq68oOuxt13313+ZlUFVLVUgUOkaAfA4GqJrldmnCss3qvOl156aXki1/v5/hSrMECwX/7yl8scAB5hIcQKtDJWCYbLNee9C1wEAr++FS/GXi5ofVixc9fhq9fAkT3Vu01eQpCD20PhJfpU3lT0OVa5gNcbj2Ol3RH9tf5Z4F3x/wMOL7gjvo7MzwAAAABJRU5ErkJggg=="/>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6" name="AutoShape 6" descr="data:image/png;base64,%20iVBORw0KGgoAAAANSUhEUgAAAFwAAACDCAYAAAF3gEw0AAAAAXNSR0IArs4c6QAAAARnQU1BAACxjwv8YQUAAAAJcEhZcwAADsMAAA7DAcdvqGQAAFt2SURBVHhehd0HnF7FdTD88+yutOq9oIYKEqL33osxuOFeAHc7iZ04sfM5iZ24ySWOu0mMHRs3XGJswAUw1fQuBAjRUUG997YrrVba7/znYfC+vMmb0W907zN35vRz5szcso2HH364p1+/ftHd3R179+6NV7/q1TF5yuS44ooryu+urq5yfOqpp+Lpp5+Oxvr163sGDRoUBr3+9a+PO++8M6ZOnRqbN2+Om266KTo7O2Pnzp3Rp0+fuP/++6Nl+/btpfOehPTEE0/Et771rfjHf/zHGDFiRKxduzZ6enpiz5490dHRERs2bIjGhsQwPC+2tLTEH/7wh/jtNdfErt274/3vf3+MGTMmFixYEJdeemn85V/+Zezbty9a161fP+uNb3xjfOc734n3vOc9BTWSlPnz58fy5cvjLW95Szz//POFz8aqVat6PviBD8S9991XUKu/+tWvYunSpXH22WfHQw89VMg74IADYteuXdE2YMCAWLx4cXzwgx+MAw88MFauXBmNRqMM6Nu3b6loJ61x48ZFS//+/WN3/rjh+uti5MhRcfJxR8XmLdviuWefjdtvvTnWrN9YAOFv0aJF0Ugp9KRoQ9V46qmnFrnDNHbs2CIdWObOnRtnnnlmNPJCz+hRQ+ONb3pf/MXbe+L1b3s2otEWdz7w19He74E45bg58eD9H4hHn+wby5Yti5bnnnsu2vYdH7/+r0VxwsntEfvaIvZGnH3yd6Jf+/Z4eu5xcfLxvyg8YLz1k5/85Kw+fcfGnffsjS9/Y2dMPeDouO2ed6SG+8QVP9kVcx4fHu0DxsaGTWPjsMMOi8YzzzzTQ74PPPBAjBo1qihr4cKFxRyWLFkS++23X9HNCSecUCyikQbV09raGkOHDi0MYn7w4MHx13/91zFr1qx429veFjfffHPs2LGjqbgVK1b0UMjdd99daDw80R44c2Zs3LixaHv48OHFAG+88cbYsmVLtOh8X2p5xowZRYx/kTazdevWOOSQQ4KOBg4YGL///e+LltlSi1HHHntsUf9HPvKRYj9QJ+ZybGtrK9gMIKnGY4891kNRrPXrX/ta3JWk4eF3v/tdsavdabnKr3/966aW/YCqSmP4sGFxzW9/W6DxFYDQ/1JnF5gElE8/9XT88YY/xi9/+csiVlVpAbGWgw46qEBqb+9brBEJvO4b3/hG03JT+D3EtG7duoL+i1/6Uhx//PEvMTlp0qR4/PHHi6Ja3vrWt8ZXvvKVuOD8C6J/+sENN9xQtNne3h78gkSof+TIkdGaJjDr1a9+dQp/c/zrv/5rDEvor3jFK4rpkj9JMQm1kSN7KOHcc86LA6ZPiYMPOSw2b+2I8ePGxLy5j6aitsThhx/edPJ08FlXX311QuqTohsX+yW0cfuNjtkPPRgz0wSQgdkrr7wyGn/84x979p/02zhg1BMxYNyu6NnVEtt27Bdd3Y249oaL4oOXfCuidU986vNvihbi2bzlfbGndWDs62iPX/3uk3Htje+O0cPXxAcu+fdY+PyMiJ4+MX369GijHZb32X87Ot76hr5x4LTHYl/PvvjDTa/NTotizfK22Nr9pmJ9jRdeeKGHinm4oxACG38kYwH1TW96U2zatClaOMDAgQNj4sSJMXr06GKFBx98cPzsip+V9tWrVxevAaiR8uu59957ywVaYqaf+cxnYvbs2TFkyJC44447Ys2aNUUqLWxCxyOOOCI++tGPxoUXXhgZ94v2hg0dFuedd16BWhxg27ZtxYD45Rve8IZygfbYxfIVy+MLX/hC4YFtF+MXBwtNeeT17CJDRzF4juAaunft3hV9+/SNazKcs2zYavAFHBJGmSZUolwjsfRoVHQCyEChkcRGZVxdv2F9dO3uarrlpo0xY/qM+PFPflyA8xs+g1oFYc6vu+66pgAnT55cBtZiwJFHHhnf/e53I1VXRECgJ510UollNLD//vuX2IBiwLUJT6wfUjNCo7t7T8+aNWtjwoQJL4JuFoP4nLnm5JNPLr/FPIi4/HHHHVdE+O1vf7sAN8/mXFUmNSLUvzFlypQeHXelrO6+554SOGGeNm1a/M3f/E3R7Pnnnx/XXH1NvO7C1xUOAUIZEzYbipPaxo8fX1zS+OKSaZk9QoUfRKGTGMMq6twrdjJSJmVKFcjEV4Aoj2VrJxIeSW/cpo0CLrvssvIDK5Mn7x9PPflUvOa1r03go2PShPGxKSfJfXu7Y09aC8RDh4+IQYlo1aqVKap1aWVN/2Pg5C4+ODbyvx7RRlZAFCj+4CVPRZ++XXHa2Y/HAYccE7f96e6Y9YXPxB+vvz6GD+ofj8+bF+19Il5x2onx1PML4l+/+q1Yt35D0ceXv/zl+Ku/+qtCcCPl0/PpT386/v7vP5YmlIYfK+KGG+fFogXz4rDDx8cpJ58WDz60MAPR8LTztoy+bdG9Z3EMHzklRgyfEkuX3Btde/jCqAz+S+KFxbti6bLlhdDGCccf3/OZz342zj3l8/Hpfz0nvvipO+J9HzogvvPtVbF08dlxxNHXR2tP39jbszfWbRweo4dtj+tuvSgOnPFAHHLAwtjX0hNdu/rHI49dkoT8ML727TcU36e7lt/l5EZh/fpvT5M7IaKtJ35z5bNx971vjeOOuTbaGxEPzTsunnvu1BgxqDszgc542+t+Gg88eEb07b87PvYPp8bmtZPi7NMuTy8cVIK4aJ9WGI2cI3rM3TBxf0kiZbAMzqRoV1lHdRpH19Xq4ayEYwlKSuORRx7pYbvMSDwEpHZ+9NFHX3IQCAVYGZ+ZGVAKdE2tY8QWFsgwGvlfpip7Mo5sLpQBbpD4ItYYqKPyL//yLyUj5GgIwrFJ8b3vfW8hRKgXqMEoCazYojNnkeEacOihhxZXJzfTgNSGGAQkSFVi42RcXmySAvmNA/1wWqYJVBxzzDHxmte8Jk455ZQy0BStY418OuNIDOLuQjFOyXhZhgAwiARRkoUSz8mcImpMIC9yltH97Gc/K2GBe2P1A5lAm9r1q/1x5Ag4igU1BB911FFN4KKYQssjRgxP2W2Ns846Kx2qUabR4cOHJcLm7NKc7dPuE7gKuCp8QGLl4ZyYM+R2pwh7XlKkIgi9KdcFuT4obSMylkCiD6u6/PLLCyDIqjlChEhKxS0ELQZjyUBIFB22bt1WJgfRcMfOHaWdLCnY9d6ligkHkh5Ibr/9tmaa3Rs4Km677bYiv9dmZDTdkbPZW5v4LVE744wzXpK7dkdjwRA5F8xPseSqrEc+gA1Fh99msum3wSzAOYpNBkyVPLk4RQNMgTIVUx9CwZCPlly5t0hctM6iNJ74+0yBmZ1sHTDnLAEiVpVZWnzve98r0yGujLGMJO5GelIPJSlVsQrMEK/IAVJ/QHEB+X/913+VCYFNmwYH5bXlmWuNTSd6feYyRMTySgLMcW6//fbCnlzF8lIxT/7pT39qKjWdCGCiEgLMPM75Bc9sT06/mdPlhz/84UKkANi4+KKLep7Jdd6Y0WPinnvvKeZl0Fe/+tWSVX/84x8vOsCy1SZgkBALxXJ/a0PtuANY25w5c6KROXwPZc3LqUunq666qrg/2elokESQiWGXQuX85557bln4CFCOuCsLoByrIKw1B8wiczkKbRsk1XjnO99ZPNQUSCRiD+qFXckkZQLKps3B8ltyruYpkrYg/4c//GGceOKJBSvvsiZF8fs/8P6ieRy49uCDDxZZMz/KBYxVEQdxUjDkVTStGeFm8TzsUcz2HTtja1rJjJkHJUXD0yE6ckqJQj1L2ptUGbyne29O2HsK8AEpjuq9xIZy013rAdMOmLUl1yIwM6thGUcOmLJ/jJ9yQAGyKAeszQm3b3LS0tOdRGyMRS8sjiEDB8T8556OLdt3RHv/ATFk8KCQtFN0BsMS4xs5OfdQniTcRL3fuFFx3mlzcok1JG744874072Px+o1y2PG5P1i2MQZcf89d8c5Z54Z40e0x89/c13sNybzxf+4rBBCxKgnOuJtZK5dnEgD1qUFRMTu3/zmN5dzqRsZUyI5O5K7aozJQ9Aicxs6PJlYWsjotAxOrS2rcs0xKuXViJ075peouG9fdxxx2PBU6sYE3hUtjY2xft1TGVuSqliX8m5NZQ7J9XdnDB2yLUNzRzFnliLvbGNKbTkTjR/17ti8elg8t7g13vbqXTH7kTNjw8qnUxyLYvWy1nj3xfekomfEkKFLMxs7KSmbH9f86dVx6IHPxMHTFsdNd/597O3anUrvKPqj1LIr8ItfvTHuuO2kuOeJiXHG4a3xT58+NC79ci6KRkyJOY+fFQcdelb88nefi86Otrjj7tfHxGkPZQa7PQa3b8sQMS056EhRbYstyWGdP4mnrD27u9vipCN/E88tfW+ccfzH0r/2RUd3Zr27Bsf2LZNj4IgFMXzwjrjxrtdFz55c0A7bEtNnPJqhuCf69uuIh5+YmZQOizVLRsXWzv1LRER0izRiaiaN3RmDV65clYAzMgKf09rQwVvi4XmnZ2abtr7PHNkTF5x1fcx56oj41XXnxM9+cahQGiPSQ08/+uHY0TWzrKMol7IbubLvGTUqk/lp6+OhOT2xZcMP44Zb+sfRxyyLkSP+IqZPXpyIIlZvGJm2vTHWrB0b+096NB6YPTL6ZV45atSTsbVjQvRpPSYOP2Retk8uNm4RUDYaBR2extXJS8wQfslPMKqzlGsq86vhlo/Iyqw2UCxMEIvzxpIlS3rYsovmPrYqLjBRFSKhVQHQBKI/IBIkzsKBzLVyTWIRyFhh2aUy55F9V5rSwIGDCiCDUIVq8ZtLc21UlYiX7bg1/+LAeYk9SQAicVf41ZF2BSmhE2Cl7CTmtbobYJa6+OKLSwxBtQnFb5wATBRE61iQ7drV2bM+1zNkTMM12HN38q0yR4047igEcBJ97YwRi70h+3CIxInEqmXt2nWFFTHF3Cgdq0UOSe7//M//HBddfFHRBZnSgckFlV/60pdKu6AHIUQIs0Zt5MRQNvoMgMSquG5l0cXnP//5kj6ghvWQP07Efuwb88ac8d+SeTouiQdwyFt0htEMYgaqsgMUcNvYfquiowgIOABmIISdkpaCYpZFkcU7s0+JLTCS50UXXfTSrhfbxUEFBtHYMWOLpVDw4EHNqY3iiAWniEREFU/ZqlIpigxd+MEPflDkXDcNAIdw4aKFxX5LvriyKXeyRYTrKqAQgNl44okneurgihU12mpHimUhOGQFcpnt27aXfZjiLCnKfu39or1fe+nT2dEZHZ0dZZzlzNFHH10MBLxaKyHw1VqvGVf7MHMJFn9yTkplGfrkk0+WXSgEMACFeA3GgH1Q+wYALcnp0S7Jk08+VQhznXswd7odnGrqk23UgniB1a7Ve9/7npJCggGXI0KrJGutxOrDOCtDNujkYYRSA0cj9Z1Txd6MGLbQmsvU3oXEAaOBu+66Ky5PVd+fSzEWj1iGh0kGDRngGKdObf20pbbcLWFjtbyccHZXCfUbTNU5hqTENS7Y+i37IVUKOrXkea6SXgTfLDoj5sc//nH8/Oc/L/4vxxYXAK/BmyTmzX08Hn5kTmFI2+Ahg6M1NTYgtXLwQQfFrPTMSiy4FS/CK/HaVIyDrY0/2JISVcvOXNpsjzyjljoIM2otCP/Rj35UdoFe97rXFW82qTAV/SCpfoAA6bhA5ty4BFrmaWZlFwmximPVKhyO8BvnnBYVvxH/bK4jZHRlYw5H5tPexWDtiHJUcfuhRPqe9763BE6LN+2IZUoih1Sx+op0XmRgVoizRcDJmJExlWhE2c8QNx977LGytDrp5JPL9FCFAo/+/KfcxcgA2QOwDmbHlxedDaIyfTDk7oZIYeEorE3KvOHNubCsu4xMST+mhCiOL7pYErsnCTlYz89/Ph68/8EMgcsyT4qYnGuabUmL6NGagjgj82ipMfz6YxITNnVb/+3f/m2WCZDdiBI1cNfiXDUYMc4tPjdu3FBMw0r34DQJIYqqOSziCaOGVZV9ms2FM+YFj93nZ559JgZmNDLDrE+CEbarc1cubXYUs2BacpQa5WrO0siZpmziAE6FslJEkOqnPvWpMnmQGm38+7//e0l6qBwTpjjmYw+gZlyOJg02DiaJkbiCIROL/QJ2injJFbwWHq4bAxci0QW36wSBFiZVbkt973vfK6ZSNnRSHS7IdQBoS/PYlHZb1UTqiCBZxfmRRxyRy6dxcckllxQk4iyn5ZiIkUwwGUy5jmkEk6brNF3DKMIRK2xyRH39RjhTJSzwxPXWzERmkQJVqbbm2Zb7mGyWo41MAK961avKvRUSlQsjnspXJPcIdR+LlESoup0p3iIGwpzo4rTTTiuqN66aEaEhEBPa0UCTxhhLaI76u07DNNrIH5nxN+/ZWJdzCh1HJdfllm4OlN8ZRCrsFGEAkwbJYAJhcm/RSSShNVHCWlEfRIOFcIzSArhMBeHwY4SJ6Vdm4qz8iMRpV0QCC+4WIQxBPN1mzUOzZxfg7BwCucmzzzwbTz7xRKzKdRImqdwYjsTEACsb8C8SRmpMhVoxDBEzw6AxxsOHWISTprGugQ8GJ5ZwqbZU4BFtVNosG3Ju/bBNAyuHpMlU5i9cFMOHpHp3dkbf1n3x6c99PpZu3BPf+9qsuOzHV8S/fOKfYlxqZ1VxuiPimXmPxGteeWbMe/zJ2LVnd+zZ11Zy2hOOOzaOP+6YOOTgA+OL3/jPeNfrz4o/3PlYrF6xLMaOmxRnnH12Rp758el/+HDZDuZriKYZWz8YIyACYyotQgubpSZEH5CSO+P0M2Jm2qoJJnOCOPKoY+OR2QfHT3/yvnjz66+Nw6e0p8nsF11r5kd738zUt26MSWlCjzxwd7z3r/425qTWWgaOiHHTD4+OvfZYW+PJp5+NNRu3xvd/dnXs7dwSWyJNZcPmOGj/kdG/vTVe+4oz4l8+/qFMzHoKHcyRVh7IKCeaCIMs4MYbbijOWW6jczwdvvSv/xrveMc7SqiiMio2oJlLtyUB+/LaysxDNhVtYJrNUx31s0lRwlgqZSbuXL3wwuIyWb397W9P8+ib9tr/pZWYVd2oUSPLbw4KDh8jXWZktYEeUrdYcO+zmFZ27HGRM33xC1+InYmsejUtqIgQOw1AGM9GuD0UUtCGCPuMiMUsU2PDpIUQKmfnzJDaVTYPPlzgc2xhD/E1apEuphDPTKx2mHQjgfZYEeLkQx/6UA7aGf16johVm++L8cNeFV17+kbfAbvj+985PN71vufilt9NiBtnT4kfXX5bXPfbf4wLX/ON6No9JPr23xmXfuec+Njf3h6b1p8Y27paY2S/tXHPY38frzr7o7mQ2xd/uuubMXnKDbH/yPlxy31/F7v3LI+3vfHbcd8Db4jTjr0l9uxti40bjkgNPBVtfTpSGO1xxS/eGRu37S5mI3TSyjnnnBMtV111VZEOVSxbtiAWzv9lRPug+OWv/i7n+7aY9eWxsWRZ3zjnzFWxflsjjj4uI8bBKzNdbMTEKYflNNQSm7ZnpOkYGWMnHlV+L1w1LabsNyfP23OC+kY0ojX27mmPc076bKxdnwuMvbtjb/eT0blrW+bMrbFqzaiYPfc1afOTcn34eFx1/ScjWrvjqt+9P7Z2NLNGlSYEEelD4w1veEOPycNs9vTTC+Kf/mFrbFyzXzw8b/9UY2sce+xd0a+leWejtXV43D/nlMxPboqpE8eW5VtLy5hYtOxVsXXb5ojGwjh8Zq6Odo6MJ547LgYPXRWHHTgv8/Nzc2KaHUMHb4+NmwfFsMEePZFW9cTmjeNiyPA1sW3TfrGvfViMHvJc3HT7qXH2afekiXXEDbeelDh6ysyLBubGvBp33nlneQLIZNPamkuwtsNzmj8r5jz5xrSxXXHeOV+MgX1a4oorT473XHRvdO0cG3v6ro1+0T/unn1hnHfGr6Nj+7j47a3viXe95csZ70/LJOyBuP2OS2JX66Z4zZk3JYERa1ZNjevueF10p9Ta+m2Iv3znr+M3V70lXlg+LD7+kSti6YLJ8cSKznjTK9xi3pdwTo/75x6e1tC8S8Y3xHf+UvzPtrgU1fTsbk2unNO++pYJpSfXjN1Z96bjXX/jurjkg0fE//e5GUUC+1LFg4YuSinvixvueEu88bXfiJ5sO/iQ2XmtJc59xc+jpScXIqmtX179wdhvwqJ48yuvTiJ2pbqfdz81kqacbZvLOfvK48aM0hxf+e5ZcfhR98Zpx1hJNZM8IVKQ4KSk3/j1r39dHnwwXYsCVFGLKdusJWKYDEzRbM0OOoZbW1tKFCiqy+WZrcdclRQYdhsx7ujOKuQijGgizPlNgjszfe3M0Ae3a01YjZxkxpc+QmXZD8lQW2dY8Fu/+tWvzhJmJFqKi3Uwp8VlfWqOuvbmwnrFiuXlPlhJdrIfpNRnoee3CoaCaQRg2HhrUaoXJQiC9OQ24GtHoL4zZkwviZt5ojfRSsHhvqcYWxtMJgK9sFOZgLxKRLEAwJACIQlUxPITTCgI1uYIniSptovRxqgEhAF0MAlOKFaDgwm4jZED6VdWY/ZVCrQsCHDBzGcgAFVyCgbMaCYdiBXXmxGnuRr3m0mIuRh1NLm5syly6Ver6zUvUv1GbNHei0LCuL7gavcbsy/tZCku4I6kzX6YQKQjQGwSIaQCmNmOFE39YLhGMsott9xS9lK0Q7Qn7XzE0OHRvS/Psw+Ngfnud70rlqeW/IYfXJtO8vqqGQIjSL8L0Tmu7KtQASmRZlVRQfbiQM4EoDbLKv5AumwTQs7jN/s1PYP1m9/8Jn7/h9+XHS1wXCdVMGjUDldXd1cMyGjiHh1TQqDEzp7NF7/4xfLAkoKeekQfcyxPuhF/vcimSEntrTrmoDhyrKp2yKStHk9bsnhJ2ZrjI4RAIGDQYIWjsGVj9cGQc7eS35XSJxgPodFi1WwtaCNI9JbbEhoBZSbf//73ywBASQhgG0BCphwZYBL8wue/EK2ZrkrQmBAt1ASqEgkeM9NeC4mJYtJhwmnLYE6CFtWeO4OvwqhmUc/hVWm29TOf+cwsiCFQcMU0hDqEk+4rX/nKApAkbfh4nMANd7tZMsRbb721AIMEAgWBrlmWiVSIB6My1b23u0lU/qM1jNdFgn7aakRS0KVoLwx5aEgD7hUAqpnUQm1iKXuWuiJUUqawZyt85kJLiDKW1iwGpLx+E4LrCCAk2tAmZRk4aGBJVy1ojMNA9SlMVM1jwni1ce455/a8/R1vL9LRGRIdADDAb4yIGJ6cPOrIo8qzmbM+P6sg0JcUnDsirhaaBIdd1llTmzHVrDgqM3Q3XoRCAz8Cr5pKZQJ8RJexqfqyW+tiby6r5BDvXGfXEeBRimeefqY88imK6OMWhQd03DzXl5Y8QwOGAqYCVoVfz1V4ld5RjZnaS6RpRCu0wrlbcFe9vtqh39pJGgBqZXukYOfVhGLfDxMk6jon25PAEUoqa9esLc8JYhacan5VSJUhpfc5Omp/JiV6mfaFXgKyInIs92lwg1NEIBogF8Vn+yKIxoglmySelO2/YMQ4fR0VpuJao6X5iNlPfvKTl4gB17F3eTnRVbK1L+cGE10Kh4W/SBwBiLSXItypEydOKBmjiYFjqvXZNwh4NFWKJkphPCcTUmpmhqnuTMiu/cO1zf5ZK5G9GdBezaiaDOJrXztpNKgNnRiQgrdMS8+3tSbUUSECm8G/eZtYqYhw61kwgwGr17RzwO07M/PLo5U8J2xJqXt6ucx0LxLy35VKfD0i0rkCF+IJiXBtNNkhbvGQw65dzZmzhqiKBBAEqiTBpj1nhkh99XNNP20deR26rYmEOr2BQgj/+Z//+X+ZSO8Cd2/iRZ3qrH6zBE5pcSMK2TB96fWE3qWqqkpcYWfve9/7ypMzJOw2OlPoTKYxtD2JFVGYnoIh7QjG5Fve/Ob44F/8RSGuVsQ51pBafytwMz+/0cJfEGy+2LRx058JLxzmqRtXL1croOK45Mf+uadzPOnX2ykh5/EeVmKDxhTTS5sHk7oxbmO1mkJlwNhKvFKJZSb6oc3E6IWpsj++YmW0mI5dgKQ1iahEGwCQN6xcd07SIo+HK8VSRKsYMHl4nsCNqY997GNlsrIA35FSr3OABUiF3bv2LojWhhFaqwzBCwdm3D8tN9x7m4RBleNCVHakboPk6NTO3jifgqgKnJmIQo6cSBy3yWTqx9Rdd95VwqnSm/CKsxINlso8CQ189AiNGBC9yjZzdT6DdOjtSKU9AWKub0pW9DEpKNpqf/2okyNiUnRS3DkznVs/vvNd7yyawqwCn3GVYO1W8UyOdhGuos8R0c6HDB0SLZXDSkQtgAFa2l4kbkJKGtGkLTxxmG1p+zVHvueee8o1u00euxdRwKclhNtvRDgiqoRVc4ExVk0eXbn2D38otoxIsDHkHCxmWZwe0DqJuFArQjFTpY+5n/70p6UNENmh23b3JrEeEqBGxPEZNwO8lKSAhUFOS2LGQ079mDepWS3dnHm9iIEWfoGROj9UyWOAxk2CLYBotL9BurVWpBAgnr1D7IVFRFvdIPKZXGohjNO4j2m9aOEBLsTGm01//rOfFyKsYREs3bXX7S1Jdo9YGoKHFpgMySK2atRvJjjC6uuzn/3cLNJElMno5aVKHTMAmgRIuNqwe57uIEsTMGpaRrS+inGYcmvE7RBEuM63Zj/0UJmkmCQaFAIhdcKAg2liXh9MoAeulrVr15RngG67/fYSqyGvpUoeERUwx5OpMQ1TsJlMQYzxmLT6h8S5sYhIPZbn+41XSHdYEtWMXH0KwZjxmopinAkHTMQaR7i0RYPlBi2iEMmucFOLXBhTJhzRARIF9525KH788XmFSLXeWSat+lgcIeiLAfvvfMLeNumTZI1oMlCCMKaayi9+8YuC64ILLiiTF/rsfDEhYwvhIgE7t7LxKqBwZNUuSkCMALdBPIQMCYeGUFw3qaj6VAmrbvvRDKR1Bqx2yok5GCJojLTRgCDEEwIYJE1zpIw+R7iK6Z515pk9VtiLsgFgGzEeqEGUzrVggDQ8xU5qIoBNUS/p0ZJUwBtLtic4qYlIQbAQSGJslcoxTno0RdIIRij4+mCC1gjHOBWjCLf5alzrP/zjP87CFWCQCU9UynO7EkgtAOOU3Xm/zbOIHE285USIZ8MVGc3oz3RIHFGIFcvhw0wJfVnZLoYQhgnE0YTxCuY5vUKYIlNrJj6zPGsls6Ma9ve6174uzn3FK2L5suXFOUiFJgyoNggYRNTNfoVG7zsjQiE5hNYoYyzGXDeedhWaRax2MEibMDgvwotZpCAURwIuj31cdtlls9ZkxxJf09Y81H3eK88r+QakJO/JnvpiKpMZt9+42Lyl+Tie30zDO3sQIo6E2aLrkNEMyUq69FfEcRpGLD8QKSw4EC51QLiC8GpC7F+GSIi5PGyZBQiOO1OFkJMGlSB8RnYC1Lnkyoa+DSFaGDpkaPzbV/6t2KNxmK175jTCJFTwPTde5wTmBH6VstmQJBGsDy1gAE79CAJN+qBFeG09/fTTZ/3n979fTMIz+JBTBYdlh6KAjqTmGhs1GNe2jgEmWcgQQDJ+k4xoQapCWtUO6ZGcwoTANk47rbiGGThq3zpjEoIxjuWdaxZkl1Q0wZUtN85iVb8xATMjtq+vgQggGQAxVKMCLZCicAZR9QnMKFUDfsND8o7G0hAmCcJ1Mb6GTymBSAKvSMZ5S5JV7U5HjkrtpKV93br1sT5VuMWsllJQjMEA5pgFzaiIdA1SZkVaVA4OwvymdpJV4ACzCoNGMeHOnGuq9KKaCiYwyxpaDGR3leslaY82Nl9Y1FytcGj5b0cO3JAqXLdubVkUr16zNuNU86WtHdu2xvYdHekwjVzp5zEJaU8itmzeUtS+Yvmy2NedK5o9ueDevjUaLWnH69cmI0lgRqaN69fluOYLR+zapypq3MYkR0UfHyAQ1xpXXnllj31pRJMajqraZh4wObZ25kokiR49JhcQY8bHM/fdHqeceGQ8u25XfOSi8+P6u+bEzi2b4qnnno9Dp0+JpdtaYvCAfjFm1PD40623xOjh/WLH7tYYmw48eMiwWLXwqXjbBz4SP/3et+M97744br/j7hg2eEBMHT8y3v3X/xgb0rxovD4GiCYmSLP8xgMTGGj86U9/Kk9PVGKpjUrY4sCBA8pL2Mccc2wMHzUmVTQ91ixdHNNnTI5nFi6Pj/7th+PSS/89Jk0Yl9LsToTrY+SI4TEkCTniqKPj+j/eGE889XTMyHB69BEHR+e+tnLPdHsy2m/g4FiXBE4YNzY6d2ZGmIuiU08+ofgOh0Xks2nbnj80GXF+NAnLfK/FepCpKDrYpzv1lOaTbptT1X37prO+elN88u/mxWknz42/fP8LKbmhMWTstPx9cuzb1REPPvZ0LHlhflzz29/H6aedHN/+zn/GFT/6Qfz211fF5k0bYm4Scel3fxg/vOzSWLNiSVz2gx/FLddcEdMPmBKXXvbdaB82Pk456fgitBpWZZ4bk9iVGds5q8mM9K+//voS71vcgCVtdXoavan72OOOLY9af+ITn4j3vf99cdpJ/TIx7x/jxm6O0WPXpd3tjjtvuyH6tPfPWD4oRg3sSXUPiv1TCCtWLIt+fVrTwXbH6JEjYk93T6xetbJ85WXQ4CGRE3wce+LZ8cjzK+L7P/1NRqCpsWzlmuLUbBfBCDc3cP7HM1kTadi2bQ/SdsumkdN1zwXnn192oGz21PxXNOAcVNTR0RmtbbnES8dauPCFBDoqRqd2DspZUn/9eD4TEzZ5PTv0/ZcpkyeXF+2++c1vFv+xLdeRDtxILSMIHhI1XmRhy0yCUwp9btOLRvVFynvvuTfN56Ro/da3vjVrbSKxsrFO5NmqTgozEkO96rN79660vcdLO7OiMmHKdbFcgURkEN/tDmBGNinXb8b7nsIQhvVjzxgAg7SNF0GMR4enoZmP6AfOW9/21iLx1o985COzZIQii4kDIoW9mUyoUKE+tRaMkoI4S2omHIgRU2N7nf1qVMCs0Aam6+DXfvWatlr1q1pBF63AecihhzQ/j8M0EKq0NNbm751Z3RnoiN27VqZtrcikaWFyem9Z9WzduiTbV6TDzIvTT50aw4d1xDXX/CHN4+lYtuSxooUd25/NMJqL4w0bc9x9afMdJfFqtjdfTN+y+dlM7FbF2nWbcg5Ync64JQlcmqY0Pzo7FmRdXDTO1gmFGdJIMalUWY/PqHj5eeLESbGv89w0idfF3lic8fi22LunJSeN/vG5bx4V3/7GA/G+d58cH/jLF+LACX2i7+CuGNxvS/GP7Zv6RUdjSEwYszzufvDf48xTPhJ33/+16D/ogTjhyD/Gtg0zY/bTH43zzvzLuPOef46tO4bHK8/6Ujz/9Nlx5DE3x+7OIdF/4MZYuuqQmDR2UXmPaNOm0fHT37wqBbGzOdGl3Xs9COEtplXSpjKzZE9PJvyr1iTRd8bff/zweM1bDozBI7piaP/FuQxqSUnJp1tSKplP98hXxsWGzdNiaPZZtTaZ2NsnTj12Vvbtm7Ppnjj4gHtj2dJzY8jIBZklrs4VSS6Mk4hNmzbGvoTn5cD012jv25nJ3ZHx8KPvikUrZ2SMnxpXXve2pOnPez2kzXT4QK7y1xZ7XbFiZar5qvTw7bHwuWdyYdGIV5+3Nk4/Pafovj05NY9OpC0xZdKKmDxhW4wZP/NFRltiv1Hz456H/i5GDhuccffEtLfmkq9vn84UwI4Mow/k2EbMmDS/tA8ZvDGGDNpUNIWw+S8cGo89c372ezr2G7Ipccudkth9zY1PplfzHTtdaG5Np5iVqW1cd/0NcdrxP8kObfGb64+L2++ZlCuhJXHaCbvi61/ZPxYsaY1G6+B4z8Wro7FvWNx+/ztiv7FzY8O6XPjuaouDpz2V5jUk9uwaFDfedX7MnP5k7OjcFiMG74zrbn1nmkzmGWMyv2nkYnjSghg/an3syQizbu1+0W/whjhomlXUgTFv/lE5gz8frXv3xcNzR6XZNnezOCd/lAaQemvmwuVBm8cfnxtbOybnoD4p/YPTowfEM/NnRr/2jTFjZiPOO7ctbf3kuOP+6bkq2hxTJ+eM1pVJ/dYzYllKee5TB8aoYfNTsLtj3ZoD4/GnTo3JExenQ02P1RvGxPjR6zIxmxCdXW2xeeuIZCojxu4BsXTlfplWbIl7H3xvhstFsSvD5LMLR8XwoRuiT2pj45YhJSqZGNWaTbZeeumls4QeC4RDD90eRxx8TwL9QEyZOik9eUCcfsL1MXRw5jEjPBM+Jzp2vSJOPOrm9PbtGb5WpvTuiDlzj8+MsCPOOvmGGDFsQ/Ts6R+rNkyMM06+NvpmVDj88LuS8LVx/a1vilNPvCPGpeTHjNqYy8SdsX7j4Djp+EfjqqsHx5vfcH/s6pgQ551zawwfvC9+f8uxGSabm6xCcbVztYXtSFy8b33wTF8bsu3WVrxYjeR67ryz4p6Hx6SdckaP6fXEvCdeGfOXzCxtba2NOPaoG9K298am7QMS3j3pQMVMY9SYzG0G7opf/fYvoq3P7vj5b96XWhoYXZ0D4gc/vTh2pNoTYDEDTnPIIQ9Ea/775e/eE2NGDy2x3GTFVKqdqy0WsDgwg61avQaMtNt1xSHa23PC6WnE6WddG+efuyxNaGps2eYmQCNOO+3XcdiMp2PN6pmxs7M1pk1KNe8YGes27p+X98agfs27cq2tmeenU8+c+nxBHD1d5cHfnnTAJS8siE2EkxzOODCFljbv0b1cl8Wk/Zp3rEU9hNZ5BowicaksriQw63KyyF5x5NFHlx1ZeQpG/uKiCXHJe46J/+/TFq/bs21f/Po3n0h0uWpJdY8atSzaGi2ZdG2LA/efnyBa4sSj7yDwWLd6ajy1YGombndGv7YdzSVYt5ykJY459pj0g4kF547tuSpKXA/dd1isWt8eF7zyF7Fnd9MszJjyGWMJ2I2z1sxPZtnkYecTx0/NZCqX/n2PSlX7RtnKmL9gYy4mJgfN786ZcP7Cxdl3SuzqmhxrN43NlVGuTlIrGzdNjDvvf3s66WnRsTsTrs7BsWLV1Fi9bkLMffKYnAXbM+9emP7QkeFwfCxaPCyefGZ3JlLLU9M+ndMdbX1zTtg0KSNYToJdQ3MS2hBbtw8vIZEpub/JF830jeuuu668ecVbC8tFTs0dI49Om61kfzK1bVu3ZWrqabVhceSRR7zUn080S3OTs2mHqfk0B79VD0r6cBjpga2PdrZbTcEjsab4+oE016SzrIJgEawYV54Q0ijB6Z1EuUgTQpHVOsZkjFQHUUVobJnJEmEtfquuO9ZxjpIuCZdC/QSDaAzpAx9Cma6J0RjXjFHB06+xdOnS8mUBhAruCFB1su6T4BjoESY27z0Jd5ch8AEpTowpRBrjqECAMJWEEVCSryQU06r+VC/cleVY4gXL0c4xYZKyij4wlcLE4sWLy/MqFSDiSUAnErfVIN3lFEwGI6RcwlcWROkjdFaiFeeIRqyZz1ElBBtAciP4TN+VQW2WkpaPtI9gdAmHGHK9MlHeWqa+KiGSmZLLrP79mzalnQRqOEKoDRrqUqoqtZNa3SUA3Lnr4FiKVXja9IdPGyIRJad3LspV7ekDPuLBJLQica+4V6IR5zEjFwE3kGQRXgsp2fjXHyC1InNOSyRMMxYHkFSpYxahiqMxKsLg0KYaU4ux4MNXYcDz0iOqiFSpkc0BptbiGmaojrMaDAltVW1UKfGFAjx/+3YkZ1Or/RrjSGAIQXzVuvFFolnBgI/w4IJfLc5J4pAapJISlVFlBbx7d3ORqw1TCOOcpMGxachvpkGliifl7Ju7U0FaNvq9huZWOWLcW/JW447sPy6TJx+x8mADWAiG25GGwcVIFSRfe+lla0VnkrGHgRAdDGR/kDsitOx55BHh2ng/pvQFA2Nevl+wcIHQXghoyZmS5LxJbjfYWI7oU0jWvN17cpbc210ilUU7IpkGvLRAQ9V8nTc6OnYWifvkl8IM2KdB1AMZJNXuEQGoNkfXMUETrgHsbp0bXdU5IfcsbRpjJmRt5QlRY90avOy73y1CIjzMe/LC1oZnueAgiELoi9cJhVZb2tokMtteNIndL20Zs0dHm/IAuWUiJLJHUQViwGilhlAAwdCfzbqmMg2fuBE23dzC3L5cKKxdv658Yshv4xThcVMKAtNgwEeA+hCOGbXY+PLly8uHM1xUmAkJUmdVi6MHKnk3otzuQ+TA1EK/lDjiPJFskqIxM97iXNGvShi1YBIcR3BUhCHCS6/CpRddr7766rJwdzdPMabaOA1gBJPlLfHqDFSK0DqgMqONhLUxDZMNJ/bbGG/aejMRU/ohQkyvMBDoHJGkNmSwbevmpxy1eU2N09r2++xnP1tuseuHyMowGhFMe84bCxYsKBL3gzlQOWDsyQBIxXZOa18DIc71pxkx3R4jqUOCSX38VkgW/Mo8gkQtsJmOI/s/6uij4lUXXPDSPSewapglHEyCg3DabsyePbvMnDoJUUwEpzqrCPj6179eHuVAMKReMfuPf/+PsuHvBVR7gfIX/av6FdGmSlpBDI35TgUHdZ2wEPS1r32t7FLprx9CCYcQjHcOPqkjvDWlNYtUEMsRebj3giwkmIO7bABRP2Cytve9733xla9+pSRIUl/MuaYKj7Tls7xgtGaq6km5irxosU86Xd+mcEQv2nBdvq1PbyLhdu5YLUMt94BImxp11Gg/0L14piCSUJ12/T6bYY5NesbKSuS1r3lNIRhghfqVAQObSZGUHVx9FP2KrdJQV/P2N9hCKHyI1BeDVRgKxoytGikTEI5ValbLhRcJAVRnAD1v4kEbT/vUW4O+OyOk6UfSClgySn3cWQDLl3E9vdYnw6/nbrUhXBtmpbG+B24OqTRg0HllQiF17WWVjwBH28Zsrne1UYlbmjFFv/7CC8vMCRgNmKYhMb53QZzbeq5BvrOj+QEk32Qxw2KSGSHIFyM9+A5GNakqbXgURwQjXFhs5HRbpnyVpDiDcwCqFhAIqa9EX3X1VWXC8UUg9i2JAhQhAFZEvfe6HdmyQgBVkiY7zuqVBX4Ft9/6wI1IuJUqYG0Yb03VzTJh1A4VOZsHSPXbnQHPje8/af/ymUufLOHMtg8q0wishDtHgPFCGAbAhAdyvxGjzZrXLlUt+oAJFriK86oJsP8viasVeQXuqNR+VSu1r6pPHacdQfqQjizRZqVQK9nCSNeeP2eSCDWGFlR9JGN16UabxtQC1+gxo+Piiy4udyngqbhrqXT1LnhRel+r55VHpZ5r781v776OFCBFsW1CgQr6Xa9m7Si4ibBFJhn5XprxK0G1QKQSBoT6VGIUbVX7vuLjC+XOjWFxIinr8tXhlTnpEr66PYVXnhVOuNUywSrCzjbj+0tlEpY2v30AhJJcr8XHd9w/+7u/+7uS7qO/CqV36U1zFZhSj3VMvaZWfpVqDErvfo74EdPqvG1+RockVnRnKPrIDT3pVV6KrIJVK1DnAEAMgKM2iAnVsQqjOQ4RTUJoVRrmuzMeR5MEIwgcU1KZcrr3ljSLm4FDcYWxhOVTSeZylu55/9KvK+NTRvweu4sZaCut6BLj/umf/qkwVIWlVOG8/LwKqwrUsbb9d7Xyjj5VWx2j4tWkwcBqnOS9Uk45BaPCu2VTsXCCxaAlDmFUQQK2J63Kt6iStWz78/Tq+D8VBJl5xEyfCK63ygRytRKqDSFwgYkOaWJJnDKkVOb0K+cJuzunWpZuFeLdHQrS1yTgc2fgEJBxtdRzx1orDb1/9z7W896l0qn0vo4HwpWFCn9CIaMkbErQ5ndZ5uWglxbKBqoAaauCrdf/p1KRVwHq/thjc+Paa68tgrdZatblWrTNAsBEiP4VB3wIY+2E7pyUfc7QE3qES3T6m0GLkrJvd8IQL33uWtYKZi1VeL3PK71q79+V99qm+K34XWmsQu/dF+8MS+aMPlk143VeYTO28k1vO7otLaz6fxfuywlSjAFY0U4Yj2aG+rMrrohlmRH40AdhCwkQN+N3MwuocdnCv8DOf+U3ZadXteRao2YNwolMuHfc1045lMSyvPjok3NDM8Gs9NRS6Vbh6s1LFcrL2+u1WuBTe/OrosX4OlFSAP7EctZvct28afP/aeEvL+WzAC8CVCD63xQCKcv1KMwvf/GL8r0nyLSJtd7vqjuTiFIwREksAMHiH0K5o9nfdQyW7aIcUxkkZNtHFGCccGTSksF49tqj93WDpQqm93nvqr0K3LG2OdZSz6tBVFn07odPtJtICZqhqd6Q8lH08jcOuLhBKmAqYP+bcJVKoGOzWLZvKQK/5eZb4vF5j5dJxW09Lw5JjyqB4FfiKbPC0A4mQbIS4chqhstiwudFvCdf6Mx/9aU6n/azdPL0j8+cweVBs5o5VLy1Ko61vbfAHSs9L++vVkuvpcJwJGB0ShTQL5ZTgvPG/Pnzy/exuOP/JmCEKPoBjuFa/K7XWZvX1O1MWWR40ejkU04uSzPCJUjWXBnr7aJgl3CSv3u31yNPsDaFAxzeY2KWJRCsyovEUn38hSPv9Rv3cgH2/l1p50Ha/a5tirY6Rq10Oqr1eoVFuGhjLLy0HLdsjda/+Zu/mcU1WYiBikFKBVKBYlqt57VdrcQoBGXH2CaA8NCvf7/yTp4ns42rzFfmeuNRnOsHDuI9xmW/ieVYwtraIViGYrVpnS5M2cp0V9E5HNJEfQnfPIDHSuPLeaz0O8JZ+zlSnFBRJ3l0Ovam33nvNgX9fhsHriSg3GvTgbbkyGJeFeb/VgoyxL1IfCl5bsFi7e9PBUHk03cf+vCHSwxn2dwLERgxwVQC9VX81u/RRx6NpcuWlp2ZGvcVgkc8S5ZqYarGceHRJKoPIVMQeHASuJDjdxVwrX6rFRYLFQrNI8KDRQzDpGD3AuFRyIm8VOMJXVXA4o12VX0rU5grf3uONehEIIj670olSIHk5QqpxNYCpjftbHJ7edn3B2UQdknFNsvhEhpeXPpOO+CAIhxwMWa8rS/EEr6+LEZ8Pu7448undSwy9K9ZgfTTnrbHnMDEC+FXgVIyQTmvbcaCX+MswW7OY3lce/26klnoW3kmcPvgVo7oVLQTuFJhk6c2fEiNPZRPkY3UYvmUNMQKC0CU9+m9plsB/b8KJBBAVAsieA3hfvELX4wLX39heVxVPzN4zc99XW9VCn/9uvVlq9rdB/0ITAzUl5WBx5qFkUqjNgwpLN7E+sPLf1hCyTsuekcJL2hAF+tHpzF4ZcGEC7f3nuCpnkNR4INNERSiWPnaXbZpBQcDUcDtLfAqD0f4ydde68Ksje3bt/W4dakDBAZ6a8ZD9v9TqUBVBRO1/ndF/BXPZQyYhdySn0CLwFIg3M3D+TZqEandvYPeuFhItWZ94CNMNLN+k5OvSrBUwvAeCcFQur4SA+NMYEUA8xeUNzCllmCCJdenUMrnHTWswI0GcFwHl7XXDbZKR6W1GqBrPIHSyr5vXuzh8r4SywogNiGZbHQ2WPmfhPnflUJ4jnOsxf07mYRYTDAmMmGCYFX94RQfnRMShsVtzOrLUlggoaGtChoe7eC6d41Z4QZcXoEfvIFNQGCbiC3FCR9vcFb+jQcXbte8XFGiQF5X4OMBJmmCh6MK21FV4AcTHy/NjelWPZ/73OfKTUmMIA5h57/ylfG2t7+9WNn/qwAqE4GMJjHuWJH2Lgj1PJN3cmq8pHnMcGdH4zw/WN2e4AjSNXCrMuGpRqAN7ZRidxIs+9QE4TYIWFUp+CNQ1kbpxeoSDtis2wczQNXXpFuEnr+LpSe9Qkw1EOHtqCOPjOkzZpRzgq0y0Eff6h11Pmmkpso9HwRVTSsylv/4j/8o+xO9CyG4meU2ipuwJikMYM5kYnXnQYLx430sqbknroBbhaU4t5DBMGYIVaU8LguevvXJfYJjdYRHUMZrIxT49a3WTjk1uwCLV2GW9YLP2iiI0ikAjYSCN4KrvwmPoOAgRMKHQwFff3CqkBX4q2XXiRh/6ENLI/8rfzfK7O+vKLEOnVgeZJbIBAgIdyVkgsIk4GoVoqPfivBgweE1ueOOPbZ8rhlhmEYAQXvpliDcOq0CxyihokmM14ZwYcD5YYcelhnNtJcESxiYBqcKvBoQXAQjjNT3YBmIfsZQHCFqB1sfNKLBGOeEindZCRxKFTp+a1Xg07/OM451mwLP8DTe8Y539IxJCzJp2e70fI5PCfjoawXCUhBXQwcLIHDXlNqmVGtTMKVdJUAEuw4xRv15LBM0ZZyVKaOluCe44MIwIhFbLUwFg8WzUngYBph+66cUxhInIRK8+91ibu95gAXKTJRKe10ngI9X/FWrBt+q2ZrAObhVuZXnyqvKSAif8uAlQ/Q07rjjjh5uW/YrktH1aVUQUABAri1csDC2btta3NzbR9xQ//k50wOiQKiyCoRgTMGc370VUQs8FKFSzrj0iiMyJh6WMdyNf94mzoNFYHVhZhyrowx9tFEEgWMWPvTxUPvk8GrTVyoquwCTwAmYUMR8tBIwOPg23lh44ZTZ8II6r2kzBm9V+PBXfArFEbYqcWj96U9/+tL3O2kdkKLVFEB1jf4D+pdvhbtn7++zyW8JHVArTfm6F7Jn5IwtrRPLEYtBgkEEYqrA/Vb8xjhL5vrCjDCSF4qV1UmPAFgM4ROkviphVdiOGGdNBMNbPMFUcRJqVRS6qmDxiAaxm/Aoj/LBISywGZExFMzz4DGu4q0FfAVOVT+1GkqhNwf22PfwLh4BsliasJ0IqO8HIJa7sRZCQAzkgCKyMoEATEDspoC3g8FifSxDf6mY1SMBelDCfridRJ8X4vpgoQFxVeAsiuK1lcVKziGEhNla0U4ZcMj3jdVuHLqMRSujEsdrjGbl8Flsua5NhYeVg0H5+uCZsbnOoCgGv3DDw1MVuNDhGv6tQ9DAsxq50ur5bKaF7qqb6Mzo3IsFI85LtyxwSyL0/I4JSz8IWUllgsApCIEIqdp2nbIQrY3yEERgiOINVZCYpwjjCYRVEBx69OUBmDUW8468E27CoTgVnqoIFbMEhhbK1xc89Dt3jbJd118fNInZNXOpAic08GoIq33hRItrtbBuv6txoDMtvKvni1/8Qnm4j3WpAMl/CZWwaggxiCCc0yiitQHI6gkTEu0IIWRjWSghsoTKFBgWHwTtunZ9eIDr2ggaE8ZZTjsSwiNz5pTJ1SYZA6k0eeqsN12Ka+giMLDQxYDwCSeBE4QbvFVR+uCDdcqOqlLxiB90CBO1H3zaKAR+iyHWzhBd00d4wmuLv22iE2YdFZYKGYtasby5l4EYYYEQKISQxVsErcnKnX2Ecd3adbFxQ3MyY42sSIEcDEwazyoQDCdiHQmNoF3XhmhHVk5gxqDBtwB8cNp+D7iMA0PFglJg8Cj4cI7pGvbAwCvanFc6WaKxarVMykKD32gFAx4KI3xHMPDuyQQC1ddvcMlINVFbu5R55OMf/3h5w1dFPAZVRKra1N05cPv25t0LSAioMmIvBmAMeqzBhwwIr1ofAQoPHn/AHEHZBFLMEX1SAPpUT0C0m8NyX282YN6c0D/7LE0jMDGL45gXQigRgzwKLJN45YHCeYJP10l1KcB1qS9eFH9goRkOmndxqnc4wo0v9FULhrcqdnXSwSsZIqvXjh79CJhS/DZHlOupjZ6bbrwpvvxvXy6aQCRiMa5jRew34qVr/loK5twMfuaJx2L56vXRp9/AmLz/+FiSYaKntS12pEWO239qjBw6MFbmJDX5kGNiVJ/ueHbR4hg/ZXq8693viZEDGvGVr3w11m7MRcfUA+OQ/YfHTXfNzml+b5x1/uvikAlD4ns/vCLOufCi2PLC3Jhx4iujz84Vce+cJzM76opH5z4VRx5+WHTt2h59Bo2OUQNaY+pBh8eqF56Jec8tipmHHRsf/chfxY+/OSueXLU7PvbRj8SAnh3xmc9+MY4681VxwsET47vf/1Fa8eCYMPWgGNbWkeN8UWZgvPmi98YJR8wonlQtlhDtSIrrZMH6eTnDqCthfRwZlsmZDCUblAZO66c+9alZ/lSdD6hwEwKvWmKV4rgCkEH6lDCSIWfb1s2xbMWq7N8SmzdtjH79/dXurXHyaafHprVL44wL3hTvescb4r4/3R6vfvu7Y8/6RTH7yfkxbsLEOPKoo2LMoJa46nfXFmZWrFyVVtYv1q7fkL87Y+iwIfGbK6+MoSPHxEMP3BOnnH5W3HTNFXHTvU/Ehz/0wbjjphujpb1/7N65LTZsS+se1Bp/uufhGDt6VIbCFeHd4OcWLYtFc++PB59cHK3d2+ORJ5+PW667Jvb1HRjPPvZg7Oz2t9WWxe60xDETp8bWdcujp0/m3ru3xb48HnnYzCIP1l8LQdcJlFezfCGNQSr681CLN5Ggfn+ItfOoslvIJT7yNx+Ju+6+66VBOomdhG5Txw6Oo6ePa7zUzxc/TCQTJk5ITe+X+W+/6NPaHu39JsfY/YZG/34+7Zfp2d5mxmFnsuHFvX3+rtvQXGDlBJypoQ9gtPbJdCtzfh9/YQSe5Dr8iCNjWFrgE/Mez+vtZXLb292VdHhSP+LOu+6OxS8sLB43bdoBWadmCMxUMK1sUP++0bU3koa+mWVtC2+c9+s/MAW8M7Zs3xlDBw3MULM7du/ZW9YRQ4c2F2D9+5mjmmsQIaWEtDwnYLyb7FWGR+BCHKFTDKEyRsYp8/FVEp9UtCGofxG4vem//du/LXsbNfbJTqwqxR3IhBHAfXXHrhkNd2XsFv8mTZocUw4YFR/72znx9GOnR8ug9XHi4fOjc/eAWLUm08jRC+KpJ0+IRcumx9e/+dW45MOfjKn9tsYnP//1mDj94DjnhCPjmmuvi43pJdFvZLz3La+M//rN72L02Inx1osuihOPPDBmffoTsWnn3pK7H3LwzOg7bHQ88cC90ZULuh07PdG1PQ6YPiPWrloTMw85OCak8uc+Nid6Gn3jrz/28Xju4dtiyZY+cf4pB8dPfvLT2NKxN97yjkvisftujpPOeW0smHN7dA2ZEh//8HvS5JoeLnTgkwAZC6Gazwjdk+iPz51bQg7But1nQqcUi0iK4wl2L8V3li6kNNJSe/yF40/80yearxRlIeATjj++PCRpn8MMbJau+8msXx9WzlUoyYNEffvujPH7PRstPUNi1bpDk9m1Mbj/47FpY0vG+akxMCfARx+dE5u27kx3PTitPhda2zti6uSJsXVbZ1rzwfHgfQ/E9AMmx5PPPJvMbovDjz42Brc3YnMSP2jAoOZf6kw47hruSyufdtChMajvvgxNf0g6n41+SdtJuRref/9p0bltQ3TubYlzzzkr1q5YEkvXbo09O9ZH/2FjY1j/lng+Q87gAX1i1dqNaTAz44hDZr7oBX9+bASvQoQwi1eWqwoXXgxlpORAPgRujSIqVIGTrYdO3UKkxGLh4vIPL7+8XPT9NBrxKon3BUwANW91zvoRgghtNA45rXMn7QDrixDWQbMIMLnIRDCBKMrDiLGYAE92Y7xYiS5Mgm/xwWVZD/zGaXcupMHrC6fc3/MvcGsDB41gwqMY4xw+8HkzuvyWlyu2BhSGpX/FiU5jwIRDrDZGSujdZ3ROzbCGV/1Nsv4coNtzwl4RuM62Xt3gJRxvf1ge171hBcIqbEe1XsNY1bqj9uoFlIA554Rc9xUIj7sSkImZ+2LAOfdVKj6CAE/xGywKxbTzCkN/CyPWhrnaT6kGoo+CxjrRVeNQwUcfRYFbedVeK7jaGGL9FjU+xei6HUx2wghZUrb+FNNIoovAuQehu3jJxReXuIS0sknU2fXiO/5CRzM3VSPsO9s7sAqzsbSuEIG5vXubW5Sr16zMkNJ8nXnQoKG5lD808/P906KGpSdNSiE0H4K0U+kO/tbMfAYPHlg2yRJM+UjZunVryieKuGyjIfVq0rE3U0OfLSLD3bub378zz+zY4UuaA4qA+/Xz+vTA4i0p9lRc8xt3ezOcdWeWYow/X+QvtGkHu0/fXLZnP+0U4xMvcFgL6COnL8eEv2/fn9cgDIvRUUg1Ok8QCMX6kkuxcNbla1gea0Cwd0AspX0GoLNza7Q3/iFaGyuis+vi2L7rwpRCMtT3uoyXs9NVdqQyWtJaB8Wdd0+MhcuGxoAhu+Ltr78vGd0dN/9+XNz6wOASc9/xtrVx+inbYsfm6fHU/Aty0fK7GDPcp5TSU1580HPHjv5xxRWtMWTsKXHBeU/EqGErYlfHkFi8PHF3js9c/9oc80h0bD8gnl/6pjSGXNTsXRrHHvqHXBjtSBvoiWefPjmeeH5qjB6zXxrOQzFtwuyEMT6Wr704Bgw+MFF1x4rVT8dhM36Si7Ft8fzTr4iVG4+KiRNuj6kTF0S/9rRgn//oGBUr1xwXQ4fPjXEjV6RwGZiMTd0bO7cNiT/ecnZs3ek+aPMPQRC+IwE7t+Cpf9GleCNh68CtWLd9ADGRW/orWAMyTWtrXZ11Sezdk5lJ182x39A3xNABV8SzT3XED348LH70y7SMlmfjkvfeFG8+74+xZMGjMWjglswyduREt7dMlr7pMHx4dwwfsTka3Stiy/rVOaFujPb+i2P92nFxz4NvjeeXHJKhYFH8w8eXxMCWebFpy4L0io0xcsTiOP6oL8fU8bek5WzJBde66NvqadRNKfCtcdjMm2P8uMWJc0/W7XHyiXdk/8FpPANiX8+mbFsb/fqsjaVL5se9991XPHnZiqVJ24aka2MaU0dmPj+K44+8Iwb32xkrV03PSX56wh6Y6eSo9L4zY868t8SWzn65PlgVPXv6xsNzzop7Zh8fu7v/vD1MhjWE1VBHtsKJqrTYOxZLaUTsMnlwVw/h79y5J8PEtnInKP0snp47O5546ifR0taIjava4/s/7Inrbtge113bL353U/9cMLRkhtGdCjO5slqu6mGYlkzdmkt+pb1/e0yeMjWX3O1JWVtMnPRQnHfO1+PoQ27LIN0n1qw6Ova1H13yZ3Ft08YJsWn7oJg65fcxddyc7NOS5PSPYSNGxcwZ82LqpKdjb9egeGD262PxyqnRaM8Ucf+fxfZNK2Jnp+dtmiFhb2YsvHFfj+V7IeXF0p0CfGM8s/Co6OxujcmT5sVBB9wf06beF6cdd3l0dbbF6nVjY9fupDfD6p49mR5vHZeZ05iEBW7zMQvCdayxnkzJd/bs2c1wQin536wa5FXx/Jln5+eK79cxfeInY2CfX2U8y7DR1Tfue2BiWuLkGDx8e+ad2+K1r98ab37t9nj3JZvjlJP2RMfWtrj8R+PigTkDY1eGmuMP3ZPL601xwTnL48JXr4jp0zJz6OgTy1e9NjZ1TI2xo26P/gM3x+JFF8bcZ16VufNjqaDuzJROiJ17Jse0yc+lNW+KnTuOjcef++vY27MhRgzNiSfDxs5tg2PR8q447qjroi3jOoFOmvhMDBu8tfypuP5DtkR79tudhjNh7JqMp7tyXfF8HHHoIzF53PLkb0RMm7Iwlb8rViydGpOnPRyHHvRkjskFzu7BKcjMxdsyVneOyjB5dOzqasS4/eblQi/ntK0j4qnnJmRKax+pmbEQrjheq9/VusnU1rOMppGzaI8byOdfcEGZUU16NrJ8F2zUmBExbKh7h24yNKJrTwLPScpEicFGI2f9yLRwh1dG3WbyOYC+ZW9i4MBhMWCgLx3aHczlbjrJrq7WXCnOyJWkT0BvTSHUB3rk8O7AcE8TEe/KvHdXpm5dnVmtVJtW2dYmPWVFMoxG/pM1RXqhTECM9fiz/WcWZZktw8gOOUfUQpjdacmU29KS49Or9nTbMfTo876kOT2rpW/s3tWWk6AHOPGs797k3zMqmRJ24qn56QLWS8iOwojQLGuS6bDq2qY0vvnNb5bvc3MFgyTr0qP29mFx+hlLc+K6O3u1xKqFh8etd78h+g5ozr6+MBAt2+L8V3w9J6uElDz5jlQpeDPpbBoWl/9kcmzfNzQ+/rE7Y2C/lFhmAdGalfRy9tevc+f4uHf262L1es8KpuJSIIcfflMce8Tcch3cfR3D4rZ73hwr148rC4mxE56I8069KVrbd8XmlQfGjXdfGBP2nxdnnnh3NFKQkavcu++7IMZNmx0HTl+Wfp8KSoUUOoUTn31K5a1acEROvqPjzFPvi5Z+3bFo3oy4+d4z49QznoijDns48bfF/KfOjjsfPSzOOOUPcfCBS5OeiB1Jx2+vPyPWZrLQ3t7c6Ps/BJs01hRSqeeNW2+9FQkl2MtdaUVpaRmQq7DrYsTgb+W5ZzjOiOcWfzCF0bzJsHu3jzdvzKzjq7kSzJi1t2/cfvfbYtlqn4BdGK8++8lUSlpEZhZznnlTHHX4f8bA9hzXOSjuuveNsbO7X4wd92yccuT9RfadO8bEdbe9O7oypo8dPzfOPenWaBU6OjKt6+cBob2xbdPEuPGuzEx2G/tkvOLU25LZrtiUzOe0nZnExuS0JxYtODLunn1m6taNkM054XdH3/ZNcdYpD2bY3BZdOwbHXQ+cFKs3DEsr7puKWhjnnf5I9umOF56dGVdef0gcfPhD8aZX5yKrqyXWrB6XIWpTDB+6M7q72jO0nhPPvuCrUJ60+vMeuiKUELxKyNUDap8WKyJ7BBYkLFeVoVjeylIYA4lwpTWrmk+92pLcvNk3XdLNSCstspGh4Nyzroz3vP338dpz56Wwm5a8dNn4WLV6e8Zfbt2STHXEeedeGa8//6cp7AcALxa8YtWBKaD2GDR0VZx4xP0lbOzdMyDuuu/t8ehzh5ZuQ0asiJOOuj/HpNUXvHmaIWT4iHVNYSecpYsPiXvnnF6EnRfTWwfF5i0jYnPG/O6cNClkX64R1q1vi6XLcz5ZuSe25Boh84gcnyvJXR1lQ2tAfx9bg6Ynxk9YGcMGZb6fYe3xx8+LBcsOSdmw2ubdHumfbE90IPA6aRKyqhC2a61f+MIXZrFs1epP4r5hw8ZYuWJNxtBHYuyYZ3NQZhk7JsS2jpMzLWp+LtpNh0Zjd0xLl02PKjH6Rz9IAc0eGI89PjTuvndE3HH38bFq03GZ6+6KAw+YF+1J5J509blPnpKTlcVJ8w7NY4+dHw8/eXJmLdvimCP+FOPHrs646kbCngwHj8WEMevyd/Ne4dCh62PXzuHle8HTc9LjRTu3jY5Hnz40xo2xybQuDpnxVKxfNy42brH67C7fuOzsWpeTor9/ndnEzpa4856+sWGLrdWRMWXqjsxqVqZHpVC6ZsTufafkImttjBudE3T+W7o408ScZMeOWZ+LtQUxMelZsXJy7NzVmnw3c2/hQnQgQ2GFgE2artXtCby2fvrTn5qlgdWaRS2NrS6FnpEjl8d+ox5NTXtF74gYNPxtSbCvH7al5XTE1m3JxCEPRy7MyhdBr/71jFi+cb9Yv2FoWnXG/dWbMi2anyuwlfGKV65P604Xk8M+/JpYkATvP3F+elJHjMvFRtveATFk5KI4/NDHimC7OoeWbxAuXj4jliybGR1dbTFm1Kpo9O3Khc+GnIDz9+hcH2S42bFpTMx+9Ox08ykxcfyi9JJtceBBT8eI/rmge7J/5twbMsy1xglHr4r+g3dES3f/nC+OjvZBB5Q1wrARy2LmAcsj+vbEhhX9cq7aFwOHPR8zD95WPOK5eSPiquuOSkX0iwOnroxBwzYknfOic+uQWLnWN8mb4YNwzX/SbNauzSrTEt8DRNY3jWuvvbZ8M0UokYe7i2EDqakps2Fzv8EkY1Nfoa2a5qxduylddksB3r9/W3nSFDKPAXclAWDbwuzoaD4udsGrXpUxVeYg5qXJp9Zt7FhGKyZMxf/ittJ0UddefLYlK1fX5neBlZOt/fo9e0xOzbehN2/JRU1agtDHqPDSmXn5sOFDM930xaeupNWbwp4x8YhEe3qI+5gDEm7m7AnflkZLRrD2vq0Z/8fEsGGjMpPbHGvWrC3j23JNYv4ThsmsWrnf2mtIeSmW33zzzT1cwIaRWjd0HGUv/10xkCalkIShryNFqJg1aUDm3qRnrYkQAcbq67rfRYCuZt9KXC31Wi3Gvbw0Bd5sd14Z08bi8Oa80uSc+4un+rq/2huL6357CRd9lU60Obf1gV/jVRtW5ASPqq+ir1J5QJPz8o4PK6xLfJph6QD3FkAFoBjIbdwpwoibxcZA7r4oxDzGeETpU3fiFDhcr0LgVY6u9xa8YyXYsZ7rVwSTvysjhOi8HvHivAoHLnSx9N4Cr/0JDc9+g41GNKFTexU0Pty/tKXLml3X3ls+tfSmGY7Cn9cGDVIgq3vTmEUEQSL05YWCCNdOn013RFSN2wO2D04pdd8ZUUWZYGbIEtfEtxr3elujWksVujZMVSb8xkStaK+VsOF07lhrhVsfx6BoOPWHX63rkN4y0F8mh15HwjdORUvF41wbOtVqOEr93Zg3b155Mba32xjY2+ohqG5TBr0IiDA9beuF1HpPT5+qcUdwMVBuOmf6VQVaYThiDsFwCUkY9xsjvUsVWG+BV2H2FjSYleYaV/02pgpTgUt/7WCiGf36Mg7jGFwdX/mptCvwosM1+MH3u46FX4HH9fK9Ljm4ARBXAIAiAOJhw3yFsnmDVWkyy5qa1lUJRYzzlxduzPJrzK8M1nO1hiClMsXa5P0E47dqXFWEfmgiDAwSMKZcxyDa9FeV3vgqfxUG+lV0OLpWr9dztcKqtDAO52hQ4KzCrcp0vcItFl4H9y5+Q0ZLXKr5AYTmJNe8RsjN+PU/Ff0wz1Pq064IqIJw7oiRGgvV3n3QQGGq35V47X5rB9+xKq3CdN67VqEZ+3JBuq78T8eKuxbn6MSTaxSuzblC2HhXtfldwpTPjPUGqlRBKAARuKM//Vj/IGfvMSoBVUE5vvwc4vobg7X4XXEpzquF1d+siFArHJbv6LfU1I0TnmAv3+fMJu0/qTyqLE6zPLSCV2kV2oQ4j/J5XbGnZ1/5S3fuKInT1eMrfvXlpdJNkJStP/7gKZb8ovC1VVr1LR+oqcKrRUcdFFbDyoUWgN2q0l+bgniVxYhX+hvPpWoMNY6Q/FYrkTXeGVNjZnVNRNY5RKkKcM/1yiuvLC+BaVMrQ+hSfQrEX++Q9/tonnQXfmHNm3Sq+UdfOI1FDzjgmY/cYvTElNfKKRKN+lW5VB5VbfhQ67VKiwqmtiLwTO2KwGuj4oJzSAiA2zTvSTYnAYSJx4gkKJVWuQxNEyqYxujLQygEXETpBz7Y+ju6rm91UeMxUs9d88Ts1VdfXY6+gVWsJ+eSKoTKtM94lHuaOab8Tj4Ihqf4Dac2txHf/e53l9tgeFFrwY/Vt8e4vRHtLr6Xdt0uMxYc/KCr4idDfCjaGUxv+vV76XspfhCEhxwroQioQKpCEA4R4WvTTxtBqdoU8PTHnOq8Ko6CWB9FIIS1uc7a9FX8BgN8RR9PoHokz8M1BO4THsbXaoxSFYkfMPxmKNoI0uebKEp/1kvoPmVa6azCVHihD3re6NG65M2flfSiGLjkpjhXevMOnyOhM043IcizPAikEQIdEA4h5BVgZV41iHsSgL7G6afWfhCLhe4g+W3ClJPbILNgcL2EixSInNwdJzjBIyS5vbckLKwQW9/JYXFeEPDnlWwtVJrVKuyXF7gIuSqhVF8fevGmtbFit4/e1regwTJOCPLniP0NT22e1PWtWY/bVXxVRmgBr8qBEfrNiFR8mTfKF39d0AESVTEIkzSMUUfFdUQirPavAsdUfTvCAzsUw5pt2lSkxhKAcY6VcAr0vJ6vUHjgvuxYrmp+AEGfkSNGltjq2UbWgraXl0qLozEUqKCVlwoFVSCV9ip0BuIP+HqFkRdec801pTr3UQZPMuhTPbviqQVMbbWAWQ3IsXhWtjXmzJlTPt/RO2y8/HcFZiCiHSmo9tVPf9U1QmbdCkGycEXWgGACqMQZz/p9Qeiyyy4rSqrWUeEitjLqelW+AlZVnAp/b/rRy73798sJPVNbG1w+y1dxOOoLjh09H55049fzljzLb6/F8EJw4KqKq7UWuBX4wa5yqpXwG/fff3/S+Wd3rJ25su8OWoqPTOHJDliur2z6aECdRKVWiOGOJhbLZYARjThWaRzrh5Tle26aldoKtj2gfc3q5l+W9bFXv6vAMeQcjb3PlSoov2vVVgVRhQ537Suc+O6h72d5KQAu4U0/sE2k/siUhzOrYVQ6elelXqu4CVjVDpbqN3nAU8JvpkjZ9/+MR4BwWZ82YqGIJVz9DGKRhKwPxRCq1wr10R+hQgg4FCjum/B+/vOfF4X5g7MU5Bsinmdksf7mU/2IWCUWvgoL0apCgPBr9yE0f+ytMmRM5UdBg/6sUvZC2NoUsDs7OmNTuXvVVLCJnMB9996Y3oV8wK6CdV6Vis+K13m9Xg0YfWprzrqzSq8sFaAjC/Y8BQIA9AydiYrgWCdLNcMTAqHLOoQM4cR4iBBDKSYdXwcCx4fS/bFcHzCwy2jCYmErV6wsRFalG6+gp7cCwIBnzOjmn7H0XLcxmEELoVelgVGZ114+MJm/00aTtrTahPUiugIbvfoJgTyVQnvDqnSotb3KS6nXwNFW+zjqV3DnRFXUoqGWKjBCR4CC0VpcrwBYgT6IY0nCiL4QmeV/+9vfxuWXX17i4Sc/+cmykNDPWN4gpJgofXddeKoM9Ca04lTgMzGbiJ37WwA+x49WfVmtWO2b0wrmfUS7lASBtkq7jW/XeRdl8UQ4ZVL+CLenh3mtPsb1lkEVJrrwXGkucF8s8GirvDi2QKKyREgd1eoCleneA+tgVV9IEOMIhuvGer7l6lyosEh/4aH+DfcKEzNSReesHOGuVzzaa8EQHJgnaNfL8jy9roYxkxqYA/sPLOFDYQzy9fq92qKAxOOdU3DgqPSj06edLrnkkhLDXTO+8qpWmhxrNb73Nb9VNKqVH7DK56x1qhaEoN7nCKm/HSvjFRhG67U6FjKx+qtf/WrJqT1rbrFAIArCKIZVuu4voovlVpBgGo845y8vYMiAWO227c23pdFTi7GUbTw8ld4q7EpjUVBmLn7LycePGx8nnnRi+egMHHVcUU56pH5VFmqls8Jy7K0AtQq68oOuxt13313+ZlUFVLVUgUOkaAfA4GqJrldmnCss3qvOl156aXki1/v5/hSrMECwX/7yl8scAB5hIcQKtDJWCYbLNee9C1wEAr++FS/GXi5ofVixc9fhq9fAkT3Vu01eQpCD20PhJfpU3lT0OVa5gNcbj2Ol3RH9tf5Z4F3x/wMOL7gjvo7MzwAAAABJRU5ErkJggg=="/>
          <p:cNvSpPr>
            <a:spLocks noChangeAspect="1" noChangeArrowheads="1"/>
          </p:cNvSpPr>
          <p:nvPr/>
        </p:nvSpPr>
        <p:spPr bwMode="auto">
          <a:xfrm>
            <a:off x="51752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pic>
        <p:nvPicPr>
          <p:cNvPr id="7" name="Picture 6"/>
          <p:cNvPicPr>
            <a:picLocks noChangeAspect="1"/>
          </p:cNvPicPr>
          <p:nvPr/>
        </p:nvPicPr>
        <p:blipFill>
          <a:blip r:embed="rId3"/>
          <a:stretch>
            <a:fillRect/>
          </a:stretch>
        </p:blipFill>
        <p:spPr>
          <a:xfrm>
            <a:off x="6893429" y="4355744"/>
            <a:ext cx="1280682" cy="18324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24857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Fire former for fravalg</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da-DK" dirty="0"/>
              <a:t>Et eksplicit fravalg med forklaring.</a:t>
            </a:r>
          </a:p>
          <a:p>
            <a:pPr marL="514350" indent="-514350">
              <a:buFont typeface="+mj-lt"/>
              <a:buAutoNum type="arabicPeriod"/>
            </a:pPr>
            <a:r>
              <a:rPr lang="da-DK" dirty="0"/>
              <a:t>Et eksplicit fravalg uden forklaring.</a:t>
            </a:r>
          </a:p>
          <a:p>
            <a:pPr marL="514350" indent="-514350">
              <a:buFont typeface="+mj-lt"/>
              <a:buAutoNum type="arabicPeriod"/>
            </a:pPr>
            <a:r>
              <a:rPr lang="da-DK" dirty="0"/>
              <a:t>Et implicit fravalg i form af stilhed.</a:t>
            </a:r>
          </a:p>
          <a:p>
            <a:pPr marL="514350" indent="-514350">
              <a:buFont typeface="+mj-lt"/>
              <a:buAutoNum type="arabicPeriod"/>
            </a:pPr>
            <a:r>
              <a:rPr lang="da-DK" dirty="0"/>
              <a:t>Et implicit fravalg, hvor en detalje bliver ivrigt diskuteret, og idéen fravælges.</a:t>
            </a:r>
          </a:p>
          <a:p>
            <a:pPr marL="0" indent="0">
              <a:buNone/>
            </a:pPr>
            <a:endParaRPr lang="da-DK" dirty="0"/>
          </a:p>
          <a:p>
            <a:pPr marL="0" indent="0" algn="r">
              <a:buNone/>
            </a:pPr>
            <a:endParaRPr lang="da-DK" i="1" dirty="0"/>
          </a:p>
          <a:p>
            <a:pPr marL="0" indent="0" algn="r">
              <a:buNone/>
            </a:pPr>
            <a:r>
              <a:rPr lang="da-DK" sz="2400" dirty="0"/>
              <a:t>(Gravengaard </a:t>
            </a:r>
            <a:r>
              <a:rPr lang="da-DK" sz="2400"/>
              <a:t>og Rimestad 2012)</a:t>
            </a:r>
            <a:endParaRPr lang="da-DK" sz="2400" dirty="0"/>
          </a:p>
        </p:txBody>
      </p:sp>
    </p:spTree>
    <p:extLst>
      <p:ext uri="{BB962C8B-B14F-4D97-AF65-F5344CB8AC3E}">
        <p14:creationId xmlns:p14="http://schemas.microsoft.com/office/powerpoint/2010/main" val="1167625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a:lstStyle/>
          <a:p>
            <a:r>
              <a:rPr lang="da-DK" dirty="0" smtClean="0"/>
              <a:t>Faser i idepræsentationer</a:t>
            </a:r>
          </a:p>
          <a:p>
            <a:r>
              <a:rPr lang="da-DK" dirty="0" smtClean="0"/>
              <a:t>Rammer for møder</a:t>
            </a:r>
          </a:p>
          <a:p>
            <a:r>
              <a:rPr lang="da-DK" dirty="0" smtClean="0"/>
              <a:t>Dagsorden for redaktionsmøder</a:t>
            </a:r>
          </a:p>
          <a:p>
            <a:r>
              <a:rPr lang="da-DK" dirty="0" smtClean="0"/>
              <a:t>Hvordan efterspørger ideer?</a:t>
            </a:r>
          </a:p>
          <a:p>
            <a:r>
              <a:rPr lang="da-DK" dirty="0" smtClean="0"/>
              <a:t>To forskellige idefremsættelsesformater</a:t>
            </a:r>
          </a:p>
          <a:p>
            <a:r>
              <a:rPr lang="da-DK" dirty="0" smtClean="0"/>
              <a:t>Hvordan elimineres ideer?</a:t>
            </a:r>
          </a:p>
          <a:p>
            <a:endParaRPr lang="da-DK" dirty="0" smtClean="0"/>
          </a:p>
        </p:txBody>
      </p:sp>
    </p:spTree>
    <p:extLst>
      <p:ext uri="{BB962C8B-B14F-4D97-AF65-F5344CB8AC3E}">
        <p14:creationId xmlns:p14="http://schemas.microsoft.com/office/powerpoint/2010/main" val="140525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”…så håber jeg, at jeg er modig nok til at stikke hånden op til redaktionsmøder. Men det, tror jeg da også, bliver lidt svært i starten. Men det kommer også an på, hvordan det sociale er derinde, og om jeg føler mig tilpas, for så tør man lidt mere.”</a:t>
            </a:r>
          </a:p>
          <a:p>
            <a:pPr marL="0" indent="0" algn="r">
              <a:buNone/>
            </a:pPr>
            <a:endParaRPr lang="da-DK" sz="2400" dirty="0" smtClean="0"/>
          </a:p>
          <a:p>
            <a:pPr marL="0" indent="0" algn="r">
              <a:buNone/>
            </a:pPr>
            <a:r>
              <a:rPr lang="da-DK" sz="2400" dirty="0"/>
              <a:t>(</a:t>
            </a:r>
            <a:r>
              <a:rPr lang="da-DK" sz="2400" dirty="0" smtClean="0"/>
              <a:t>Praktikant </a:t>
            </a:r>
            <a:r>
              <a:rPr lang="da-DK" sz="2400" dirty="0"/>
              <a:t>på formiddagsavis inden </a:t>
            </a:r>
            <a:r>
              <a:rPr lang="da-DK" sz="2400" dirty="0" smtClean="0"/>
              <a:t>praktiktiden)</a:t>
            </a:r>
            <a:endParaRPr lang="da-DK" sz="2400" dirty="0"/>
          </a:p>
        </p:txBody>
      </p:sp>
    </p:spTree>
    <p:extLst>
      <p:ext uri="{BB962C8B-B14F-4D97-AF65-F5344CB8AC3E}">
        <p14:creationId xmlns:p14="http://schemas.microsoft.com/office/powerpoint/2010/main" val="264171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Faser</a:t>
            </a:r>
            <a:endParaRPr lang="da-DK" dirty="0"/>
          </a:p>
        </p:txBody>
      </p:sp>
      <p:pic>
        <p:nvPicPr>
          <p:cNvPr id="4" name="Pladsholder til indhold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2392887"/>
            <a:ext cx="8229600" cy="2940589"/>
          </a:xfrm>
          <a:prstGeom prst="rect">
            <a:avLst/>
          </a:prstGeom>
          <a:noFill/>
          <a:ln>
            <a:noFill/>
          </a:ln>
        </p:spPr>
      </p:pic>
      <p:sp>
        <p:nvSpPr>
          <p:cNvPr id="5" name="Rektangel 4"/>
          <p:cNvSpPr/>
          <p:nvPr/>
        </p:nvSpPr>
        <p:spPr>
          <a:xfrm>
            <a:off x="5183835" y="5805264"/>
            <a:ext cx="3246786" cy="369332"/>
          </a:xfrm>
          <a:prstGeom prst="rect">
            <a:avLst/>
          </a:prstGeom>
        </p:spPr>
        <p:txBody>
          <a:bodyPr wrap="none" anchor="t">
            <a:spAutoFit/>
          </a:bodyPr>
          <a:lstStyle/>
          <a:p>
            <a:r>
              <a:rPr lang="da-DK" dirty="0"/>
              <a:t>(Gravengaard og Rimestad 2015)</a:t>
            </a:r>
            <a:endParaRPr lang="en-US" dirty="0"/>
          </a:p>
        </p:txBody>
      </p:sp>
    </p:spTree>
    <p:extLst>
      <p:ext uri="{BB962C8B-B14F-4D97-AF65-F5344CB8AC3E}">
        <p14:creationId xmlns:p14="http://schemas.microsoft.com/office/powerpoint/2010/main" val="803917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Rammer for mødet</a:t>
            </a:r>
            <a:endParaRPr lang="da-DK" dirty="0"/>
          </a:p>
        </p:txBody>
      </p:sp>
      <p:sp>
        <p:nvSpPr>
          <p:cNvPr id="3" name="Pladsholder til indhold 2"/>
          <p:cNvSpPr>
            <a:spLocks noGrp="1"/>
          </p:cNvSpPr>
          <p:nvPr>
            <p:ph idx="1"/>
          </p:nvPr>
        </p:nvSpPr>
        <p:spPr>
          <a:xfrm>
            <a:off x="457200" y="1600200"/>
            <a:ext cx="8229600" cy="4959607"/>
          </a:xfrm>
        </p:spPr>
        <p:txBody>
          <a:bodyPr vert="horz" lIns="91440" tIns="45720" rIns="91440" bIns="45720" rtlCol="0" anchor="t">
            <a:normAutofit/>
          </a:bodyPr>
          <a:lstStyle/>
          <a:p>
            <a:r>
              <a:rPr lang="da-DK" dirty="0"/>
              <a:t>Der er en </a:t>
            </a:r>
            <a:r>
              <a:rPr lang="da-DK" i="1" dirty="0"/>
              <a:t>mødeleder</a:t>
            </a:r>
            <a:r>
              <a:rPr lang="da-DK" dirty="0"/>
              <a:t>. </a:t>
            </a:r>
          </a:p>
          <a:p>
            <a:r>
              <a:rPr lang="da-DK" dirty="0"/>
              <a:t>Mødet har et </a:t>
            </a:r>
            <a:r>
              <a:rPr lang="da-DK" i="1" dirty="0"/>
              <a:t>formål</a:t>
            </a:r>
            <a:r>
              <a:rPr lang="da-DK" dirty="0"/>
              <a:t>.</a:t>
            </a:r>
          </a:p>
          <a:p>
            <a:r>
              <a:rPr lang="da-DK" dirty="0"/>
              <a:t>Som konsekvens af mødets formål skabes der særlige </a:t>
            </a:r>
            <a:r>
              <a:rPr lang="da-DK" i="1" dirty="0"/>
              <a:t>identiteter </a:t>
            </a:r>
            <a:r>
              <a:rPr lang="da-DK" dirty="0"/>
              <a:t>for deltagerne.</a:t>
            </a:r>
          </a:p>
          <a:p>
            <a:r>
              <a:rPr lang="da-DK" dirty="0"/>
              <a:t>På grund af mødets rammer er der særlige </a:t>
            </a:r>
            <a:r>
              <a:rPr lang="da-DK" i="1" dirty="0"/>
              <a:t>begrænsninger  </a:t>
            </a:r>
            <a:r>
              <a:rPr lang="da-DK" dirty="0"/>
              <a:t>for og særlige </a:t>
            </a:r>
            <a:r>
              <a:rPr lang="da-DK" i="1" dirty="0"/>
              <a:t>krav </a:t>
            </a:r>
            <a:r>
              <a:rPr lang="da-DK" dirty="0"/>
              <a:t>til, hvad man kan gøre på mødet. </a:t>
            </a:r>
          </a:p>
          <a:p>
            <a:pPr marL="0" indent="0" algn="r">
              <a:buNone/>
            </a:pPr>
            <a:endParaRPr lang="da-DK" i="1" dirty="0"/>
          </a:p>
          <a:p>
            <a:pPr marL="0" indent="0" algn="r">
              <a:buNone/>
            </a:pPr>
            <a:r>
              <a:rPr lang="da-DK" sz="2000" dirty="0"/>
              <a:t>(</a:t>
            </a:r>
            <a:r>
              <a:rPr lang="da-DK" sz="2000" dirty="0" err="1"/>
              <a:t>Asmu</a:t>
            </a:r>
            <a:r>
              <a:rPr lang="el-GR" sz="2000" dirty="0"/>
              <a:t>β </a:t>
            </a:r>
            <a:r>
              <a:rPr lang="da-DK" sz="2000" dirty="0"/>
              <a:t>og Svennevig 2009, Boden 1994, Heritage og </a:t>
            </a:r>
            <a:r>
              <a:rPr lang="da-DK" sz="2000" dirty="0" err="1"/>
              <a:t>Clayman</a:t>
            </a:r>
            <a:r>
              <a:rPr lang="da-DK" sz="2000" dirty="0"/>
              <a:t> 2010)</a:t>
            </a:r>
          </a:p>
        </p:txBody>
      </p:sp>
    </p:spTree>
    <p:extLst>
      <p:ext uri="{BB962C8B-B14F-4D97-AF65-F5344CB8AC3E}">
        <p14:creationId xmlns:p14="http://schemas.microsoft.com/office/powerpoint/2010/main" val="389409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Dagsorden</a:t>
            </a:r>
            <a:endParaRPr lang="da-DK" dirty="0"/>
          </a:p>
        </p:txBody>
      </p:sp>
      <p:sp>
        <p:nvSpPr>
          <p:cNvPr id="3" name="Pladsholder til indhold 2"/>
          <p:cNvSpPr>
            <a:spLocks noGrp="1"/>
          </p:cNvSpPr>
          <p:nvPr>
            <p:ph idx="1"/>
          </p:nvPr>
        </p:nvSpPr>
        <p:spPr/>
        <p:txBody>
          <a:bodyPr/>
          <a:lstStyle/>
          <a:p>
            <a:r>
              <a:rPr lang="da-DK" dirty="0" smtClean="0"/>
              <a:t>Vigtige beskeder eller orientering om begivenheder.</a:t>
            </a:r>
          </a:p>
          <a:p>
            <a:r>
              <a:rPr lang="da-DK" dirty="0" smtClean="0"/>
              <a:t>Efterkritik/feedback på det seneste medieprodukt, fx avis eller nyhedsudsendelse.</a:t>
            </a:r>
          </a:p>
          <a:p>
            <a:r>
              <a:rPr lang="da-DK" dirty="0" smtClean="0"/>
              <a:t>Runde, hvor idéer præsenteres og diskuteres.</a:t>
            </a:r>
          </a:p>
          <a:p>
            <a:pPr marL="0" indent="0">
              <a:buNone/>
            </a:pPr>
            <a:endParaRPr lang="da-DK" dirty="0"/>
          </a:p>
        </p:txBody>
      </p:sp>
    </p:spTree>
    <p:extLst>
      <p:ext uri="{BB962C8B-B14F-4D97-AF65-F5344CB8AC3E}">
        <p14:creationId xmlns:p14="http://schemas.microsoft.com/office/powerpoint/2010/main" val="166838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Hvordan efterspørges ideer?</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b="1" dirty="0"/>
              <a:t>Hvordan?</a:t>
            </a:r>
          </a:p>
          <a:p>
            <a:r>
              <a:rPr lang="da-DK" dirty="0"/>
              <a:t>Runde</a:t>
            </a:r>
          </a:p>
          <a:p>
            <a:pPr lvl="1"/>
            <a:r>
              <a:rPr lang="da-DK" dirty="0"/>
              <a:t>Formel eller uformel.</a:t>
            </a:r>
          </a:p>
          <a:p>
            <a:r>
              <a:rPr lang="da-DK" dirty="0"/>
              <a:t>Ingen runde</a:t>
            </a:r>
          </a:p>
          <a:p>
            <a:pPr lvl="1"/>
            <a:r>
              <a:rPr lang="da-DK" dirty="0"/>
              <a:t>Alle eller kun få får ordet.</a:t>
            </a:r>
          </a:p>
          <a:p>
            <a:pPr marL="0" indent="0">
              <a:buNone/>
            </a:pPr>
            <a:r>
              <a:rPr lang="da-DK" b="1" dirty="0"/>
              <a:t>Hvem?</a:t>
            </a:r>
          </a:p>
          <a:p>
            <a:r>
              <a:rPr lang="da-DK" dirty="0"/>
              <a:t>Hvem foreslår ideer?</a:t>
            </a:r>
          </a:p>
          <a:p>
            <a:pPr lvl="1"/>
            <a:r>
              <a:rPr lang="da-DK" dirty="0"/>
              <a:t>Redaktøren, journalisterne, andre?</a:t>
            </a:r>
          </a:p>
          <a:p>
            <a:pPr marL="0" indent="0">
              <a:buNone/>
            </a:pPr>
            <a:endParaRPr lang="da-DK" dirty="0"/>
          </a:p>
        </p:txBody>
      </p:sp>
    </p:spTree>
    <p:extLst>
      <p:ext uri="{BB962C8B-B14F-4D97-AF65-F5344CB8AC3E}">
        <p14:creationId xmlns:p14="http://schemas.microsoft.com/office/powerpoint/2010/main" val="356403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To forskellige designs</a:t>
            </a:r>
            <a:endParaRPr lang="da-DK" dirty="0"/>
          </a:p>
        </p:txBody>
      </p:sp>
      <p:sp>
        <p:nvSpPr>
          <p:cNvPr id="3" name="Pladsholder til indhold 2"/>
          <p:cNvSpPr>
            <a:spLocks noGrp="1"/>
          </p:cNvSpPr>
          <p:nvPr>
            <p:ph idx="1"/>
          </p:nvPr>
        </p:nvSpPr>
        <p:spPr>
          <a:xfrm>
            <a:off x="457200" y="1600200"/>
            <a:ext cx="8229600" cy="5200520"/>
          </a:xfrm>
        </p:spPr>
        <p:txBody>
          <a:bodyPr vert="horz" lIns="91440" tIns="45720" rIns="91440" bIns="45720" rtlCol="0" anchor="t">
            <a:normAutofit fontScale="92500" lnSpcReduction="10000"/>
          </a:bodyPr>
          <a:lstStyle/>
          <a:p>
            <a:r>
              <a:rPr lang="da-DK" b="1" dirty="0"/>
              <a:t>Tentativt</a:t>
            </a:r>
            <a:r>
              <a:rPr lang="da-DK" dirty="0"/>
              <a:t>: En tentativ præsentation af en idé er designet som et forslag til en historie. Formatet kendetegnes ved, at en journalist eller journalistpraktikant lægger op til, at redaktøren skal bestemme, om idéen er god nok.</a:t>
            </a:r>
          </a:p>
          <a:p>
            <a:endParaRPr lang="da-DK" dirty="0"/>
          </a:p>
          <a:p>
            <a:r>
              <a:rPr lang="da-DK" b="1" dirty="0"/>
              <a:t>Assertivt</a:t>
            </a:r>
            <a:r>
              <a:rPr lang="da-DK" dirty="0"/>
              <a:t>: En assertiv præsentation</a:t>
            </a:r>
            <a:r>
              <a:rPr lang="da-DK" i="1" dirty="0"/>
              <a:t> </a:t>
            </a:r>
            <a:r>
              <a:rPr lang="da-DK" dirty="0"/>
              <a:t>er kendetegnet ved, at idéfremsætterens formulering ikke lægger op til, at redaktøren kan sige ja eller nej. </a:t>
            </a:r>
          </a:p>
          <a:p>
            <a:pPr marL="0" indent="0" algn="r">
              <a:buNone/>
            </a:pPr>
            <a:r>
              <a:rPr lang="da-DK" sz="2600" dirty="0"/>
              <a:t>(Rimestad 2014)</a:t>
            </a:r>
          </a:p>
        </p:txBody>
      </p:sp>
    </p:spTree>
    <p:extLst>
      <p:ext uri="{BB962C8B-B14F-4D97-AF65-F5344CB8AC3E}">
        <p14:creationId xmlns:p14="http://schemas.microsoft.com/office/powerpoint/2010/main" val="96401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Eksempler</a:t>
            </a:r>
            <a:endParaRPr lang="da-DK" dirty="0"/>
          </a:p>
        </p:txBody>
      </p:sp>
      <p:graphicFrame>
        <p:nvGraphicFramePr>
          <p:cNvPr id="6" name="Pladsholder til indhold 5"/>
          <p:cNvGraphicFramePr>
            <a:graphicFrameLocks noGrp="1"/>
          </p:cNvGraphicFramePr>
          <p:nvPr>
            <p:ph idx="1"/>
            <p:extLst>
              <p:ext uri="{D42A27DB-BD31-4B8C-83A1-F6EECF244321}">
                <p14:modId xmlns:p14="http://schemas.microsoft.com/office/powerpoint/2010/main" val="730031482"/>
              </p:ext>
            </p:extLst>
          </p:nvPr>
        </p:nvGraphicFramePr>
        <p:xfrm>
          <a:off x="457200" y="1268760"/>
          <a:ext cx="8229600" cy="4759959"/>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da-DK" dirty="0" smtClean="0"/>
                        <a:t>Tentativ</a:t>
                      </a:r>
                      <a:endParaRPr lang="da-DK" dirty="0"/>
                    </a:p>
                  </a:txBody>
                  <a:tcPr/>
                </a:tc>
                <a:tc>
                  <a:txBody>
                    <a:bodyPr/>
                    <a:lstStyle/>
                    <a:p>
                      <a:r>
                        <a:rPr lang="da-DK" dirty="0" smtClean="0"/>
                        <a:t>Assertiv</a:t>
                      </a:r>
                      <a:endParaRPr lang="da-DK" dirty="0"/>
                    </a:p>
                  </a:txBody>
                  <a:tcPr/>
                </a:tc>
                <a:extLst>
                  <a:ext uri="{0D108BD9-81ED-4DB2-BD59-A6C34878D82A}">
                    <a16:rowId xmlns:a16="http://schemas.microsoft.com/office/drawing/2014/main" xmlns="" val="10000"/>
                  </a:ext>
                </a:extLst>
              </a:tr>
              <a:tr h="370840">
                <a:tc>
                  <a:txBody>
                    <a:bodyPr/>
                    <a:lstStyle/>
                    <a:p>
                      <a:r>
                        <a:rPr lang="da-DK" sz="1800" b="0" i="0" u="none" strike="noStrike" kern="1200" baseline="0" dirty="0" smtClean="0">
                          <a:solidFill>
                            <a:schemeClr val="dk1"/>
                          </a:solidFill>
                          <a:latin typeface="+mn-lt"/>
                          <a:ea typeface="+mn-ea"/>
                          <a:cs typeface="+mn-cs"/>
                        </a:rPr>
                        <a:t>Har vi haft en historie om hærværket på valgplakater?</a:t>
                      </a:r>
                      <a:endParaRPr lang="da-DK" dirty="0"/>
                    </a:p>
                  </a:txBody>
                  <a:tcPr/>
                </a:tc>
                <a:tc>
                  <a:txBody>
                    <a:bodyPr/>
                    <a:lstStyle/>
                    <a:p>
                      <a:r>
                        <a:rPr lang="da-DK" sz="1800" b="0" i="0" u="none" strike="noStrike" kern="1200" baseline="0" dirty="0" smtClean="0">
                          <a:solidFill>
                            <a:schemeClr val="dk1"/>
                          </a:solidFill>
                          <a:latin typeface="+mn-lt"/>
                          <a:ea typeface="+mn-ea"/>
                          <a:cs typeface="+mn-cs"/>
                        </a:rPr>
                        <a:t>Jeg har snakket med en folketingskandidat, der har fået ødelagt</a:t>
                      </a:r>
                    </a:p>
                    <a:p>
                      <a:r>
                        <a:rPr lang="da-DK" sz="1800" b="0" i="0" u="none" strike="noStrike" kern="1200" baseline="0" dirty="0" smtClean="0">
                          <a:solidFill>
                            <a:schemeClr val="dk1"/>
                          </a:solidFill>
                          <a:latin typeface="+mn-lt"/>
                          <a:ea typeface="+mn-ea"/>
                          <a:cs typeface="+mn-cs"/>
                        </a:rPr>
                        <a:t>valgbannere for 200.000 kroner. Det er helt vildt. Jeg vil prøve at finde</a:t>
                      </a:r>
                    </a:p>
                    <a:p>
                      <a:r>
                        <a:rPr lang="da-DK" sz="1800" b="0" i="0" u="none" strike="noStrike" kern="1200" baseline="0" dirty="0" smtClean="0">
                          <a:solidFill>
                            <a:schemeClr val="dk1"/>
                          </a:solidFill>
                          <a:latin typeface="+mn-lt"/>
                          <a:ea typeface="+mn-ea"/>
                          <a:cs typeface="+mn-cs"/>
                        </a:rPr>
                        <a:t>ud af, om der er mere hærværk i år.</a:t>
                      </a:r>
                      <a:endParaRPr lang="da-DK" dirty="0"/>
                    </a:p>
                  </a:txBody>
                  <a:tcPr/>
                </a:tc>
                <a:extLst>
                  <a:ext uri="{0D108BD9-81ED-4DB2-BD59-A6C34878D82A}">
                    <a16:rowId xmlns:a16="http://schemas.microsoft.com/office/drawing/2014/main" xmlns="" val="10001"/>
                  </a:ext>
                </a:extLst>
              </a:tr>
              <a:tr h="370840">
                <a:tc>
                  <a:txBody>
                    <a:bodyPr/>
                    <a:lstStyle/>
                    <a:p>
                      <a:r>
                        <a:rPr lang="da-DK" sz="1800" b="0" i="0" u="none" strike="noStrike" kern="1200" baseline="0" dirty="0" smtClean="0">
                          <a:solidFill>
                            <a:schemeClr val="dk1"/>
                          </a:solidFill>
                          <a:latin typeface="+mn-lt"/>
                          <a:ea typeface="+mn-ea"/>
                          <a:cs typeface="+mn-cs"/>
                        </a:rPr>
                        <a:t>Måske kunne vi kigge på bilsalget?</a:t>
                      </a:r>
                      <a:endParaRPr lang="da-DK" dirty="0"/>
                    </a:p>
                  </a:txBody>
                  <a:tcPr/>
                </a:tc>
                <a:tc>
                  <a:txBody>
                    <a:bodyPr/>
                    <a:lstStyle/>
                    <a:p>
                      <a:r>
                        <a:rPr lang="da-DK" sz="1800" b="0" i="0" u="none" strike="noStrike" kern="1200" baseline="0" dirty="0" smtClean="0">
                          <a:solidFill>
                            <a:schemeClr val="dk1"/>
                          </a:solidFill>
                          <a:latin typeface="+mn-lt"/>
                          <a:ea typeface="+mn-ea"/>
                          <a:cs typeface="+mn-cs"/>
                        </a:rPr>
                        <a:t>Jeg kigger på bilsalget, fordi jeg har fundet ud af, at der bliver solgt langt færre biler. Her til formiddag ringer jeg til formanden for bilforhandlerne og får en forklaring.</a:t>
                      </a:r>
                      <a:endParaRPr lang="da-DK" dirty="0"/>
                    </a:p>
                  </a:txBody>
                  <a:tcPr/>
                </a:tc>
                <a:extLst>
                  <a:ext uri="{0D108BD9-81ED-4DB2-BD59-A6C34878D82A}">
                    <a16:rowId xmlns:a16="http://schemas.microsoft.com/office/drawing/2014/main" xmlns="" val="10002"/>
                  </a:ext>
                </a:extLst>
              </a:tr>
              <a:tr h="370840">
                <a:tc>
                  <a:txBody>
                    <a:bodyPr/>
                    <a:lstStyle/>
                    <a:p>
                      <a:r>
                        <a:rPr lang="da-DK" sz="1800" b="0" i="0" u="none" strike="noStrike" kern="1200" baseline="0" dirty="0" smtClean="0">
                          <a:solidFill>
                            <a:schemeClr val="dk1"/>
                          </a:solidFill>
                          <a:latin typeface="+mn-lt"/>
                          <a:ea typeface="+mn-ea"/>
                          <a:cs typeface="+mn-cs"/>
                        </a:rPr>
                        <a:t>Jeg vil gerne skrive noget om den handelsdelegation, der skal</a:t>
                      </a:r>
                    </a:p>
                    <a:p>
                      <a:r>
                        <a:rPr lang="da-DK" sz="1800" b="0" i="0" u="none" strike="noStrike" kern="1200" baseline="0" dirty="0" smtClean="0">
                          <a:solidFill>
                            <a:schemeClr val="dk1"/>
                          </a:solidFill>
                          <a:latin typeface="+mn-lt"/>
                          <a:ea typeface="+mn-ea"/>
                          <a:cs typeface="+mn-cs"/>
                        </a:rPr>
                        <a:t>til Sydkorea.</a:t>
                      </a:r>
                      <a:endParaRPr lang="da-DK" dirty="0"/>
                    </a:p>
                  </a:txBody>
                  <a:tcPr/>
                </a:tc>
                <a:tc>
                  <a:txBody>
                    <a:bodyPr/>
                    <a:lstStyle/>
                    <a:p>
                      <a:r>
                        <a:rPr lang="da-DK" sz="1800" b="0" i="0" u="none" strike="noStrike" kern="1200" baseline="0" dirty="0" smtClean="0">
                          <a:solidFill>
                            <a:schemeClr val="dk1"/>
                          </a:solidFill>
                          <a:latin typeface="+mn-lt"/>
                          <a:ea typeface="+mn-ea"/>
                          <a:cs typeface="+mn-cs"/>
                        </a:rPr>
                        <a:t>Jeg har en aftale om at interviewe direktør NN fra virksomhed</a:t>
                      </a:r>
                    </a:p>
                    <a:p>
                      <a:r>
                        <a:rPr lang="da-DK" sz="1800" b="0" i="0" u="none" strike="noStrike" kern="1200" baseline="0" dirty="0" smtClean="0">
                          <a:solidFill>
                            <a:schemeClr val="dk1"/>
                          </a:solidFill>
                          <a:latin typeface="+mn-lt"/>
                          <a:ea typeface="+mn-ea"/>
                          <a:cs typeface="+mn-cs"/>
                        </a:rPr>
                        <a:t>YY for at høre, hvorfor han rejser på erhvervsfremstød i Sydkorea. Det</a:t>
                      </a:r>
                    </a:p>
                    <a:p>
                      <a:r>
                        <a:rPr lang="da-DK" sz="1800" b="0" i="0" u="none" strike="noStrike" kern="1200" baseline="0" dirty="0" smtClean="0">
                          <a:solidFill>
                            <a:schemeClr val="dk1"/>
                          </a:solidFill>
                          <a:latin typeface="+mn-lt"/>
                          <a:ea typeface="+mn-ea"/>
                          <a:cs typeface="+mn-cs"/>
                        </a:rPr>
                        <a:t>koster Dansk Industri og staten en masse penge at sende erhvervslederne derned.</a:t>
                      </a:r>
                      <a:endParaRPr lang="da-DK" dirty="0"/>
                    </a:p>
                  </a:txBody>
                  <a:tcPr/>
                </a:tc>
                <a:extLst>
                  <a:ext uri="{0D108BD9-81ED-4DB2-BD59-A6C34878D82A}">
                    <a16:rowId xmlns:a16="http://schemas.microsoft.com/office/drawing/2014/main" xmlns="" val="10003"/>
                  </a:ext>
                </a:extLst>
              </a:tr>
            </a:tbl>
          </a:graphicData>
        </a:graphic>
      </p:graphicFrame>
      <p:sp>
        <p:nvSpPr>
          <p:cNvPr id="3" name="Tekstfelt 2"/>
          <p:cNvSpPr txBox="1"/>
          <p:nvPr/>
        </p:nvSpPr>
        <p:spPr>
          <a:xfrm>
            <a:off x="6588224" y="6211669"/>
            <a:ext cx="2952328" cy="646331"/>
          </a:xfrm>
          <a:prstGeom prst="rect">
            <a:avLst/>
          </a:prstGeom>
          <a:noFill/>
        </p:spPr>
        <p:txBody>
          <a:bodyPr wrap="square" rtlCol="0">
            <a:spAutoFit/>
          </a:bodyPr>
          <a:lstStyle/>
          <a:p>
            <a:r>
              <a:rPr lang="da-DK" dirty="0"/>
              <a:t>(Rimestad 2014)</a:t>
            </a:r>
          </a:p>
          <a:p>
            <a:endParaRPr lang="da-DK" dirty="0"/>
          </a:p>
        </p:txBody>
      </p:sp>
    </p:spTree>
    <p:extLst>
      <p:ext uri="{BB962C8B-B14F-4D97-AF65-F5344CB8AC3E}">
        <p14:creationId xmlns:p14="http://schemas.microsoft.com/office/powerpoint/2010/main" val="3165447508"/>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500</Words>
  <Application>Microsoft Macintosh PowerPoint</Application>
  <PresentationFormat>Skærmshow (4:3)</PresentationFormat>
  <Paragraphs>72</Paragraphs>
  <Slides>10</Slides>
  <Notes>10</Notes>
  <HiddenSlides>0</HiddenSlides>
  <MMClips>0</MMClips>
  <ScaleCrop>false</ScaleCrop>
  <HeadingPairs>
    <vt:vector size="4" baseType="variant">
      <vt:variant>
        <vt:lpstr>Tema</vt:lpstr>
      </vt:variant>
      <vt:variant>
        <vt:i4>1</vt:i4>
      </vt:variant>
      <vt:variant>
        <vt:lpstr>Diastitler</vt:lpstr>
      </vt:variant>
      <vt:variant>
        <vt:i4>10</vt:i4>
      </vt:variant>
    </vt:vector>
  </HeadingPairs>
  <TitlesOfParts>
    <vt:vector size="11" baseType="lpstr">
      <vt:lpstr>Kontortema</vt:lpstr>
      <vt:lpstr>Præsentation af idéer på redaktionsmødet</vt:lpstr>
      <vt:lpstr>Agenda</vt:lpstr>
      <vt:lpstr>PowerPoint-præsentation</vt:lpstr>
      <vt:lpstr>Faser</vt:lpstr>
      <vt:lpstr>Rammer for mødet</vt:lpstr>
      <vt:lpstr>Dagsorden</vt:lpstr>
      <vt:lpstr>Hvordan efterspørges ideer?</vt:lpstr>
      <vt:lpstr>To forskellige designs</vt:lpstr>
      <vt:lpstr>Eksempler</vt:lpstr>
      <vt:lpstr>Fire former for fravalg</vt:lpstr>
    </vt:vector>
  </TitlesOfParts>
  <Company>Syddansk Universitet - Samfundsvidenskab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Præsentation af idéer på redaktionsmødet</dc:title>
  <dc:creator>Lene Rimestad</dc:creator>
  <cp:lastModifiedBy>Gitte Gravengaard</cp:lastModifiedBy>
  <cp:revision>11</cp:revision>
  <dcterms:created xsi:type="dcterms:W3CDTF">2015-07-30T17:32:36Z</dcterms:created>
  <dcterms:modified xsi:type="dcterms:W3CDTF">2015-08-25T17:41:23Z</dcterms:modified>
</cp:coreProperties>
</file>